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5"/>
  </p:notesMasterIdLst>
  <p:sldIdLst>
    <p:sldId id="256" r:id="rId2"/>
    <p:sldId id="259" r:id="rId3"/>
    <p:sldId id="300" r:id="rId4"/>
    <p:sldId id="277" r:id="rId5"/>
    <p:sldId id="278" r:id="rId6"/>
    <p:sldId id="301" r:id="rId7"/>
    <p:sldId id="309" r:id="rId8"/>
    <p:sldId id="285" r:id="rId9"/>
    <p:sldId id="283" r:id="rId10"/>
    <p:sldId id="280" r:id="rId11"/>
    <p:sldId id="281" r:id="rId12"/>
    <p:sldId id="669" r:id="rId13"/>
    <p:sldId id="306" r:id="rId14"/>
    <p:sldId id="307" r:id="rId15"/>
    <p:sldId id="308" r:id="rId16"/>
    <p:sldId id="298" r:id="rId17"/>
    <p:sldId id="287" r:id="rId18"/>
    <p:sldId id="663" r:id="rId19"/>
    <p:sldId id="667" r:id="rId20"/>
    <p:sldId id="289" r:id="rId21"/>
    <p:sldId id="290" r:id="rId22"/>
    <p:sldId id="670" r:id="rId23"/>
    <p:sldId id="671" r:id="rId24"/>
  </p:sldIdLst>
  <p:sldSz cx="9144000" cy="6858000" type="screen4x3"/>
  <p:notesSz cx="6797675" cy="9926638"/>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10" d="100"/>
          <a:sy n="110" d="100"/>
        </p:scale>
        <p:origin x="1644" y="10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EDAE0EE1-F62B-4377-95F8-1240989F74D3}" type="datetimeFigureOut">
              <a:rPr lang="fr-FR" smtClean="0"/>
              <a:t>29/08/2025</a:t>
            </a:fld>
            <a:endParaRPr lang="fr-FR"/>
          </a:p>
        </p:txBody>
      </p:sp>
      <p:sp>
        <p:nvSpPr>
          <p:cNvPr id="4" name="Espace réservé de l'image des diapositives 3"/>
          <p:cNvSpPr>
            <a:spLocks noGrp="1" noRot="1" noChangeAspect="1"/>
          </p:cNvSpPr>
          <p:nvPr>
            <p:ph type="sldImg" idx="2"/>
          </p:nvPr>
        </p:nvSpPr>
        <p:spPr>
          <a:xfrm>
            <a:off x="1166813" y="1241425"/>
            <a:ext cx="4464050" cy="3349625"/>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EFFD147B-E029-4D79-B2FD-B374217101FA}" type="slidenum">
              <a:rPr lang="fr-FR" smtClean="0"/>
              <a:t>‹N°›</a:t>
            </a:fld>
            <a:endParaRPr lang="fr-FR"/>
          </a:p>
        </p:txBody>
      </p:sp>
    </p:spTree>
    <p:extLst>
      <p:ext uri="{BB962C8B-B14F-4D97-AF65-F5344CB8AC3E}">
        <p14:creationId xmlns:p14="http://schemas.microsoft.com/office/powerpoint/2010/main" val="187360155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EF29D81C-A298-4C48-9BF2-CADB3AB4782B}" type="slidenum">
              <a:rPr lang="fr-FR" smtClean="0"/>
              <a:pPr/>
              <a:t>6</a:t>
            </a:fld>
            <a:endParaRPr lang="fr-FR"/>
          </a:p>
        </p:txBody>
      </p:sp>
    </p:spTree>
    <p:extLst>
      <p:ext uri="{BB962C8B-B14F-4D97-AF65-F5344CB8AC3E}">
        <p14:creationId xmlns:p14="http://schemas.microsoft.com/office/powerpoint/2010/main" val="398666566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a:t>Présentation Lory</a:t>
            </a:r>
          </a:p>
        </p:txBody>
      </p:sp>
      <p:sp>
        <p:nvSpPr>
          <p:cNvPr id="4" name="Espace réservé du numéro de diapositive 3"/>
          <p:cNvSpPr>
            <a:spLocks noGrp="1"/>
          </p:cNvSpPr>
          <p:nvPr>
            <p:ph type="sldNum" sz="quarter" idx="10"/>
          </p:nvPr>
        </p:nvSpPr>
        <p:spPr/>
        <p:txBody>
          <a:bodyPr/>
          <a:lstStyle/>
          <a:p>
            <a:fld id="{0E5BDE72-4B4F-427E-9EC3-58CD2F027F4A}" type="slidenum">
              <a:rPr lang="fr-FR" smtClean="0"/>
              <a:pPr/>
              <a:t>18</a:t>
            </a:fld>
            <a:endParaRPr lang="fr-FR"/>
          </a:p>
        </p:txBody>
      </p:sp>
    </p:spTree>
    <p:extLst>
      <p:ext uri="{BB962C8B-B14F-4D97-AF65-F5344CB8AC3E}">
        <p14:creationId xmlns:p14="http://schemas.microsoft.com/office/powerpoint/2010/main" val="86312884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a:t>Présentation Lory</a:t>
            </a:r>
          </a:p>
        </p:txBody>
      </p:sp>
      <p:sp>
        <p:nvSpPr>
          <p:cNvPr id="4" name="Espace réservé du numéro de diapositive 3"/>
          <p:cNvSpPr>
            <a:spLocks noGrp="1"/>
          </p:cNvSpPr>
          <p:nvPr>
            <p:ph type="sldNum" sz="quarter" idx="10"/>
          </p:nvPr>
        </p:nvSpPr>
        <p:spPr/>
        <p:txBody>
          <a:bodyPr/>
          <a:lstStyle/>
          <a:p>
            <a:fld id="{0E5BDE72-4B4F-427E-9EC3-58CD2F027F4A}" type="slidenum">
              <a:rPr lang="fr-FR" smtClean="0"/>
              <a:pPr/>
              <a:t>19</a:t>
            </a:fld>
            <a:endParaRPr lang="fr-FR"/>
          </a:p>
        </p:txBody>
      </p:sp>
    </p:spTree>
    <p:extLst>
      <p:ext uri="{BB962C8B-B14F-4D97-AF65-F5344CB8AC3E}">
        <p14:creationId xmlns:p14="http://schemas.microsoft.com/office/powerpoint/2010/main" val="99870781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a:t>Cliquez pour modifier le style du titre</a:t>
            </a:r>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a:t>Cliquez pour modifier le style des sous-titres du masque</a:t>
            </a:r>
          </a:p>
        </p:txBody>
      </p:sp>
      <p:sp>
        <p:nvSpPr>
          <p:cNvPr id="4" name="Espace réservé de la date 3"/>
          <p:cNvSpPr>
            <a:spLocks noGrp="1"/>
          </p:cNvSpPr>
          <p:nvPr>
            <p:ph type="dt" sz="half" idx="10"/>
          </p:nvPr>
        </p:nvSpPr>
        <p:spPr/>
        <p:txBody>
          <a:bodyPr/>
          <a:lstStyle/>
          <a:p>
            <a:fld id="{C7E994EC-915C-43DC-A69B-5DBC74F5A024}" type="datetimeFigureOut">
              <a:rPr lang="fr-FR" smtClean="0"/>
              <a:pPr/>
              <a:t>29/08/2025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6680E140-9EFA-4B45-AD20-3CB89A29941B}" type="slidenum">
              <a:rPr lang="fr-FR" smtClean="0"/>
              <a:pPr/>
              <a:t>‹N°›</a:t>
            </a:fld>
            <a:endParaRPr lang="fr-F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pour modifier le style du titre</a:t>
            </a:r>
          </a:p>
        </p:txBody>
      </p:sp>
      <p:sp>
        <p:nvSpPr>
          <p:cNvPr id="3" name="Espace réservé du texte vertical 2"/>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C7E994EC-915C-43DC-A69B-5DBC74F5A024}" type="datetimeFigureOut">
              <a:rPr lang="fr-FR" smtClean="0"/>
              <a:pPr/>
              <a:t>29/08/2025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6680E140-9EFA-4B45-AD20-3CB89A29941B}" type="slidenum">
              <a:rPr lang="fr-FR" smtClean="0"/>
              <a:pPr/>
              <a:t>‹N°›</a:t>
            </a:fld>
            <a:endParaRPr lang="fr-F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a:t>Cliquez pour modifier le style du titre</a:t>
            </a: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C7E994EC-915C-43DC-A69B-5DBC74F5A024}" type="datetimeFigureOut">
              <a:rPr lang="fr-FR" smtClean="0"/>
              <a:pPr/>
              <a:t>29/08/2025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6680E140-9EFA-4B45-AD20-3CB89A29941B}" type="slidenum">
              <a:rPr lang="fr-FR" smtClean="0"/>
              <a:pPr/>
              <a:t>‹N°›</a:t>
            </a:fld>
            <a:endParaRPr lang="fr-F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pour modifier le style du titre</a:t>
            </a:r>
          </a:p>
        </p:txBody>
      </p:sp>
      <p:sp>
        <p:nvSpPr>
          <p:cNvPr id="3" name="Espace réservé du contenu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C7E994EC-915C-43DC-A69B-5DBC74F5A024}" type="datetimeFigureOut">
              <a:rPr lang="fr-FR" smtClean="0"/>
              <a:pPr/>
              <a:t>29/08/2025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6680E140-9EFA-4B45-AD20-3CB89A29941B}" type="slidenum">
              <a:rPr lang="fr-FR" smtClean="0"/>
              <a:pPr/>
              <a:t>‹N°›</a:t>
            </a:fld>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a:t>Cliquez pour modifier le style du titre</a:t>
            </a: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4" name="Espace réservé de la date 3"/>
          <p:cNvSpPr>
            <a:spLocks noGrp="1"/>
          </p:cNvSpPr>
          <p:nvPr>
            <p:ph type="dt" sz="half" idx="10"/>
          </p:nvPr>
        </p:nvSpPr>
        <p:spPr/>
        <p:txBody>
          <a:bodyPr/>
          <a:lstStyle/>
          <a:p>
            <a:fld id="{C7E994EC-915C-43DC-A69B-5DBC74F5A024}" type="datetimeFigureOut">
              <a:rPr lang="fr-FR" smtClean="0"/>
              <a:pPr/>
              <a:t>29/08/2025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6680E140-9EFA-4B45-AD20-3CB89A29941B}" type="slidenum">
              <a:rPr lang="fr-FR" smtClean="0"/>
              <a:pPr/>
              <a:t>‹N°›</a:t>
            </a:fld>
            <a:endParaRPr lang="fr-F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pour modifier le style du titre</a:t>
            </a: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p:cNvSpPr>
            <a:spLocks noGrp="1"/>
          </p:cNvSpPr>
          <p:nvPr>
            <p:ph type="dt" sz="half" idx="10"/>
          </p:nvPr>
        </p:nvSpPr>
        <p:spPr/>
        <p:txBody>
          <a:bodyPr/>
          <a:lstStyle/>
          <a:p>
            <a:fld id="{C7E994EC-915C-43DC-A69B-5DBC74F5A024}" type="datetimeFigureOut">
              <a:rPr lang="fr-FR" smtClean="0"/>
              <a:pPr/>
              <a:t>29/08/2025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6680E140-9EFA-4B45-AD20-3CB89A29941B}" type="slidenum">
              <a:rPr lang="fr-FR" smtClean="0"/>
              <a:pPr/>
              <a:t>‹N°›</a:t>
            </a:fld>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a:t>Cliquez pour modifier le style du titre</a:t>
            </a: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p:cNvSpPr>
            <a:spLocks noGrp="1"/>
          </p:cNvSpPr>
          <p:nvPr>
            <p:ph type="dt" sz="half" idx="10"/>
          </p:nvPr>
        </p:nvSpPr>
        <p:spPr/>
        <p:txBody>
          <a:bodyPr/>
          <a:lstStyle/>
          <a:p>
            <a:fld id="{C7E994EC-915C-43DC-A69B-5DBC74F5A024}" type="datetimeFigureOut">
              <a:rPr lang="fr-FR" smtClean="0"/>
              <a:pPr/>
              <a:t>29/08/2025</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6680E140-9EFA-4B45-AD20-3CB89A29941B}" type="slidenum">
              <a:rPr lang="fr-FR" smtClean="0"/>
              <a:pPr/>
              <a:t>‹N°›</a:t>
            </a:fld>
            <a:endParaRPr lang="fr-F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pour modifier le style du titre</a:t>
            </a:r>
          </a:p>
        </p:txBody>
      </p:sp>
      <p:sp>
        <p:nvSpPr>
          <p:cNvPr id="3" name="Espace réservé de la date 2"/>
          <p:cNvSpPr>
            <a:spLocks noGrp="1"/>
          </p:cNvSpPr>
          <p:nvPr>
            <p:ph type="dt" sz="half" idx="10"/>
          </p:nvPr>
        </p:nvSpPr>
        <p:spPr/>
        <p:txBody>
          <a:bodyPr/>
          <a:lstStyle/>
          <a:p>
            <a:fld id="{C7E994EC-915C-43DC-A69B-5DBC74F5A024}" type="datetimeFigureOut">
              <a:rPr lang="fr-FR" smtClean="0"/>
              <a:pPr/>
              <a:t>29/08/2025</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6680E140-9EFA-4B45-AD20-3CB89A29941B}" type="slidenum">
              <a:rPr lang="fr-FR" smtClean="0"/>
              <a:pPr/>
              <a:t>‹N°›</a:t>
            </a:fld>
            <a:endParaRPr lang="fr-F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C7E994EC-915C-43DC-A69B-5DBC74F5A024}" type="datetimeFigureOut">
              <a:rPr lang="fr-FR" smtClean="0"/>
              <a:pPr/>
              <a:t>29/08/2025</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6680E140-9EFA-4B45-AD20-3CB89A29941B}" type="slidenum">
              <a:rPr lang="fr-FR" smtClean="0"/>
              <a:pPr/>
              <a:t>‹N°›</a:t>
            </a:fld>
            <a:endParaRPr lang="fr-F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a:t>Cliquez pour modifier le style du titre</a:t>
            </a: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Espace réservé de la date 4"/>
          <p:cNvSpPr>
            <a:spLocks noGrp="1"/>
          </p:cNvSpPr>
          <p:nvPr>
            <p:ph type="dt" sz="half" idx="10"/>
          </p:nvPr>
        </p:nvSpPr>
        <p:spPr/>
        <p:txBody>
          <a:bodyPr/>
          <a:lstStyle/>
          <a:p>
            <a:fld id="{C7E994EC-915C-43DC-A69B-5DBC74F5A024}" type="datetimeFigureOut">
              <a:rPr lang="fr-FR" smtClean="0"/>
              <a:pPr/>
              <a:t>29/08/2025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6680E140-9EFA-4B45-AD20-3CB89A29941B}" type="slidenum">
              <a:rPr lang="fr-FR" smtClean="0"/>
              <a:pPr/>
              <a:t>‹N°›</a:t>
            </a:fld>
            <a:endParaRPr lang="fr-F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a:t>Cliquez pour modifier le style du titre</a:t>
            </a: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Espace réservé de la date 4"/>
          <p:cNvSpPr>
            <a:spLocks noGrp="1"/>
          </p:cNvSpPr>
          <p:nvPr>
            <p:ph type="dt" sz="half" idx="10"/>
          </p:nvPr>
        </p:nvSpPr>
        <p:spPr/>
        <p:txBody>
          <a:bodyPr/>
          <a:lstStyle/>
          <a:p>
            <a:fld id="{C7E994EC-915C-43DC-A69B-5DBC74F5A024}" type="datetimeFigureOut">
              <a:rPr lang="fr-FR" smtClean="0"/>
              <a:pPr/>
              <a:t>29/08/2025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6680E140-9EFA-4B45-AD20-3CB89A29941B}" type="slidenum">
              <a:rPr lang="fr-FR" smtClean="0"/>
              <a:pPr/>
              <a:t>‹N°›</a:t>
            </a:fld>
            <a:endParaRPr lang="fr-F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FR"/>
              <a:t>Cliquez pour modifier le style du titre</a:t>
            </a:r>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7E994EC-915C-43DC-A69B-5DBC74F5A024}" type="datetimeFigureOut">
              <a:rPr lang="fr-FR" smtClean="0"/>
              <a:pPr/>
              <a:t>29/08/2025</a:t>
            </a:fld>
            <a:endParaRPr lang="fr-FR"/>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680E140-9EFA-4B45-AD20-3CB89A29941B}" type="slidenum">
              <a:rPr lang="fr-FR" smtClean="0"/>
              <a:pPr/>
              <a:t>‹N°›</a:t>
            </a:fld>
            <a:endParaRPr lang="fr-F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emf"/><Relationship Id="rId7" Type="http://schemas.openxmlformats.org/officeDocument/2006/relationships/image" Target="../media/image6.jpeg"/><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image" Target="../media/image5.jpeg"/><Relationship Id="rId5" Type="http://schemas.openxmlformats.org/officeDocument/2006/relationships/image" Target="../media/image4.jp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6.jpeg"/><Relationship Id="rId2" Type="http://schemas.openxmlformats.org/officeDocument/2006/relationships/image" Target="../media/image2.emf"/><Relationship Id="rId1" Type="http://schemas.openxmlformats.org/officeDocument/2006/relationships/slideLayout" Target="../slideLayouts/slideLayout1.xml"/><Relationship Id="rId6" Type="http://schemas.openxmlformats.org/officeDocument/2006/relationships/image" Target="../media/image7.jpeg"/><Relationship Id="rId5" Type="http://schemas.openxmlformats.org/officeDocument/2006/relationships/image" Target="../media/image5.jpeg"/><Relationship Id="rId4" Type="http://schemas.openxmlformats.org/officeDocument/2006/relationships/image" Target="../media/image4.jpg"/></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6.jpeg"/><Relationship Id="rId2" Type="http://schemas.openxmlformats.org/officeDocument/2006/relationships/image" Target="../media/image2.emf"/><Relationship Id="rId1" Type="http://schemas.openxmlformats.org/officeDocument/2006/relationships/slideLayout" Target="../slideLayouts/slideLayout1.xml"/><Relationship Id="rId6" Type="http://schemas.openxmlformats.org/officeDocument/2006/relationships/image" Target="../media/image7.jpeg"/><Relationship Id="rId5" Type="http://schemas.openxmlformats.org/officeDocument/2006/relationships/image" Target="../media/image5.jpeg"/><Relationship Id="rId4" Type="http://schemas.openxmlformats.org/officeDocument/2006/relationships/image" Target="../media/image4.jpg"/></Relationships>
</file>

<file path=ppt/slides/_rels/slide12.xml.rels><?xml version="1.0" encoding="UTF-8" standalone="yes"?>
<Relationships xmlns="http://schemas.openxmlformats.org/package/2006/relationships"><Relationship Id="rId8" Type="http://schemas.openxmlformats.org/officeDocument/2006/relationships/image" Target="../media/image6.jpeg"/><Relationship Id="rId3" Type="http://schemas.openxmlformats.org/officeDocument/2006/relationships/image" Target="../media/image2.emf"/><Relationship Id="rId7" Type="http://schemas.openxmlformats.org/officeDocument/2006/relationships/image" Target="../media/image7.jpeg"/><Relationship Id="rId2" Type="http://schemas.openxmlformats.org/officeDocument/2006/relationships/hyperlink" Target="mailto:vie-scolaire1.0311690U@ac-toulouse.fr" TargetMode="External"/><Relationship Id="rId1" Type="http://schemas.openxmlformats.org/officeDocument/2006/relationships/slideLayout" Target="../slideLayouts/slideLayout1.xml"/><Relationship Id="rId6" Type="http://schemas.openxmlformats.org/officeDocument/2006/relationships/image" Target="../media/image5.jpeg"/><Relationship Id="rId5" Type="http://schemas.openxmlformats.org/officeDocument/2006/relationships/image" Target="../media/image4.jpg"/><Relationship Id="rId4" Type="http://schemas.openxmlformats.org/officeDocument/2006/relationships/image" Target="../media/image3.png"/></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6.jpeg"/><Relationship Id="rId2" Type="http://schemas.openxmlformats.org/officeDocument/2006/relationships/image" Target="../media/image2.emf"/><Relationship Id="rId1" Type="http://schemas.openxmlformats.org/officeDocument/2006/relationships/slideLayout" Target="../slideLayouts/slideLayout1.xml"/><Relationship Id="rId6" Type="http://schemas.openxmlformats.org/officeDocument/2006/relationships/image" Target="../media/image7.jpeg"/><Relationship Id="rId5" Type="http://schemas.openxmlformats.org/officeDocument/2006/relationships/image" Target="../media/image5.jpeg"/><Relationship Id="rId4" Type="http://schemas.openxmlformats.org/officeDocument/2006/relationships/image" Target="../media/image4.jpg"/></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6.jpeg"/><Relationship Id="rId2" Type="http://schemas.openxmlformats.org/officeDocument/2006/relationships/image" Target="../media/image2.emf"/><Relationship Id="rId1" Type="http://schemas.openxmlformats.org/officeDocument/2006/relationships/slideLayout" Target="../slideLayouts/slideLayout1.xml"/><Relationship Id="rId6" Type="http://schemas.openxmlformats.org/officeDocument/2006/relationships/image" Target="../media/image7.jpeg"/><Relationship Id="rId5" Type="http://schemas.openxmlformats.org/officeDocument/2006/relationships/image" Target="../media/image5.jpeg"/><Relationship Id="rId4" Type="http://schemas.openxmlformats.org/officeDocument/2006/relationships/image" Target="../media/image4.jpg"/></Relationships>
</file>

<file path=ppt/slides/_rels/slide15.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6.jpeg"/><Relationship Id="rId2" Type="http://schemas.openxmlformats.org/officeDocument/2006/relationships/image" Target="../media/image2.emf"/><Relationship Id="rId1" Type="http://schemas.openxmlformats.org/officeDocument/2006/relationships/slideLayout" Target="../slideLayouts/slideLayout1.xml"/><Relationship Id="rId6" Type="http://schemas.openxmlformats.org/officeDocument/2006/relationships/image" Target="../media/image7.jpeg"/><Relationship Id="rId5" Type="http://schemas.openxmlformats.org/officeDocument/2006/relationships/image" Target="../media/image5.jpeg"/><Relationship Id="rId4" Type="http://schemas.openxmlformats.org/officeDocument/2006/relationships/image" Target="../media/image4.jpg"/></Relationships>
</file>

<file path=ppt/slides/_rels/slide16.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6.jpeg"/><Relationship Id="rId2" Type="http://schemas.openxmlformats.org/officeDocument/2006/relationships/image" Target="../media/image2.emf"/><Relationship Id="rId1" Type="http://schemas.openxmlformats.org/officeDocument/2006/relationships/slideLayout" Target="../slideLayouts/slideLayout1.xml"/><Relationship Id="rId6" Type="http://schemas.openxmlformats.org/officeDocument/2006/relationships/image" Target="../media/image7.jpeg"/><Relationship Id="rId5" Type="http://schemas.openxmlformats.org/officeDocument/2006/relationships/image" Target="../media/image5.jpeg"/><Relationship Id="rId4" Type="http://schemas.openxmlformats.org/officeDocument/2006/relationships/image" Target="../media/image4.jpg"/></Relationships>
</file>

<file path=ppt/slides/_rels/slide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emf"/><Relationship Id="rId1" Type="http://schemas.openxmlformats.org/officeDocument/2006/relationships/slideLayout" Target="../slideLayouts/slideLayout1.xml"/><Relationship Id="rId6" Type="http://schemas.openxmlformats.org/officeDocument/2006/relationships/image" Target="../media/image7.jpeg"/><Relationship Id="rId5" Type="http://schemas.openxmlformats.org/officeDocument/2006/relationships/image" Target="../media/image5.jpeg"/><Relationship Id="rId4" Type="http://schemas.openxmlformats.org/officeDocument/2006/relationships/image" Target="../media/image4.jpg"/></Relationships>
</file>

<file path=ppt/slides/_rels/slide18.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2.xml"/><Relationship Id="rId1" Type="http://schemas.openxmlformats.org/officeDocument/2006/relationships/slideLayout" Target="../slideLayouts/slideLayout1.xml"/><Relationship Id="rId5" Type="http://schemas.openxmlformats.org/officeDocument/2006/relationships/image" Target="../media/image4.jpg"/><Relationship Id="rId4" Type="http://schemas.openxmlformats.org/officeDocument/2006/relationships/image" Target="../media/image3.png"/></Relationships>
</file>

<file path=ppt/slides/_rels/slide19.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3.xml"/><Relationship Id="rId1" Type="http://schemas.openxmlformats.org/officeDocument/2006/relationships/slideLayout" Target="../slideLayouts/slideLayout1.xml"/><Relationship Id="rId5" Type="http://schemas.openxmlformats.org/officeDocument/2006/relationships/image" Target="../media/image4.jpg"/><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6.jpeg"/><Relationship Id="rId2" Type="http://schemas.openxmlformats.org/officeDocument/2006/relationships/image" Target="../media/image2.emf"/><Relationship Id="rId1" Type="http://schemas.openxmlformats.org/officeDocument/2006/relationships/slideLayout" Target="../slideLayouts/slideLayout1.xml"/><Relationship Id="rId6" Type="http://schemas.openxmlformats.org/officeDocument/2006/relationships/image" Target="../media/image7.jpeg"/><Relationship Id="rId5" Type="http://schemas.openxmlformats.org/officeDocument/2006/relationships/image" Target="../media/image5.jpeg"/><Relationship Id="rId4" Type="http://schemas.openxmlformats.org/officeDocument/2006/relationships/image" Target="../media/image4.jpg"/></Relationships>
</file>

<file path=ppt/slides/_rels/slide20.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6.jpeg"/><Relationship Id="rId2" Type="http://schemas.openxmlformats.org/officeDocument/2006/relationships/image" Target="../media/image2.emf"/><Relationship Id="rId1" Type="http://schemas.openxmlformats.org/officeDocument/2006/relationships/slideLayout" Target="../slideLayouts/slideLayout1.xml"/><Relationship Id="rId6" Type="http://schemas.openxmlformats.org/officeDocument/2006/relationships/image" Target="../media/image7.jpeg"/><Relationship Id="rId5" Type="http://schemas.openxmlformats.org/officeDocument/2006/relationships/image" Target="../media/image5.jpeg"/><Relationship Id="rId4" Type="http://schemas.openxmlformats.org/officeDocument/2006/relationships/image" Target="../media/image4.jpg"/></Relationships>
</file>

<file path=ppt/slides/_rels/slide21.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6.jpeg"/><Relationship Id="rId2" Type="http://schemas.openxmlformats.org/officeDocument/2006/relationships/image" Target="../media/image2.emf"/><Relationship Id="rId1" Type="http://schemas.openxmlformats.org/officeDocument/2006/relationships/slideLayout" Target="../slideLayouts/slideLayout1.xml"/><Relationship Id="rId6" Type="http://schemas.openxmlformats.org/officeDocument/2006/relationships/image" Target="../media/image7.jpeg"/><Relationship Id="rId5" Type="http://schemas.openxmlformats.org/officeDocument/2006/relationships/image" Target="../media/image5.jpeg"/><Relationship Id="rId4" Type="http://schemas.openxmlformats.org/officeDocument/2006/relationships/image" Target="../media/image4.jpg"/></Relationships>
</file>

<file path=ppt/slides/_rels/slide22.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emf"/><Relationship Id="rId1" Type="http://schemas.openxmlformats.org/officeDocument/2006/relationships/slideLayout" Target="../slideLayouts/slideLayout1.xml"/><Relationship Id="rId5" Type="http://schemas.openxmlformats.org/officeDocument/2006/relationships/image" Target="../media/image6.jpeg"/><Relationship Id="rId4" Type="http://schemas.openxmlformats.org/officeDocument/2006/relationships/image" Target="../media/image4.jpg"/></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6.jpeg"/><Relationship Id="rId2" Type="http://schemas.openxmlformats.org/officeDocument/2006/relationships/image" Target="../media/image2.emf"/><Relationship Id="rId1" Type="http://schemas.openxmlformats.org/officeDocument/2006/relationships/slideLayout" Target="../slideLayouts/slideLayout1.xml"/><Relationship Id="rId6" Type="http://schemas.openxmlformats.org/officeDocument/2006/relationships/image" Target="../media/image7.jpeg"/><Relationship Id="rId5" Type="http://schemas.openxmlformats.org/officeDocument/2006/relationships/image" Target="../media/image5.jpeg"/><Relationship Id="rId4" Type="http://schemas.openxmlformats.org/officeDocument/2006/relationships/image" Target="../media/image4.jpg"/></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6.jpeg"/><Relationship Id="rId2" Type="http://schemas.openxmlformats.org/officeDocument/2006/relationships/image" Target="../media/image2.emf"/><Relationship Id="rId1" Type="http://schemas.openxmlformats.org/officeDocument/2006/relationships/slideLayout" Target="../slideLayouts/slideLayout1.xml"/><Relationship Id="rId6" Type="http://schemas.openxmlformats.org/officeDocument/2006/relationships/image" Target="../media/image7.jpeg"/><Relationship Id="rId5" Type="http://schemas.openxmlformats.org/officeDocument/2006/relationships/image" Target="../media/image5.jpeg"/><Relationship Id="rId4" Type="http://schemas.openxmlformats.org/officeDocument/2006/relationships/image" Target="../media/image4.jp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6.jpeg"/><Relationship Id="rId2" Type="http://schemas.openxmlformats.org/officeDocument/2006/relationships/image" Target="../media/image2.emf"/><Relationship Id="rId1" Type="http://schemas.openxmlformats.org/officeDocument/2006/relationships/slideLayout" Target="../slideLayouts/slideLayout1.xml"/><Relationship Id="rId6" Type="http://schemas.openxmlformats.org/officeDocument/2006/relationships/image" Target="../media/image7.jpeg"/><Relationship Id="rId5" Type="http://schemas.openxmlformats.org/officeDocument/2006/relationships/image" Target="../media/image5.jpeg"/><Relationship Id="rId4" Type="http://schemas.openxmlformats.org/officeDocument/2006/relationships/image" Target="../media/image4.jpg"/></Relationships>
</file>

<file path=ppt/slides/_rels/slide9.xml.rels><?xml version="1.0" encoding="UTF-8" standalone="yes"?>
<Relationships xmlns="http://schemas.openxmlformats.org/package/2006/relationships"><Relationship Id="rId8" Type="http://schemas.openxmlformats.org/officeDocument/2006/relationships/image" Target="../media/image6.jpeg"/><Relationship Id="rId3" Type="http://schemas.openxmlformats.org/officeDocument/2006/relationships/image" Target="../media/image2.emf"/><Relationship Id="rId7" Type="http://schemas.openxmlformats.org/officeDocument/2006/relationships/image" Target="../media/image7.jpeg"/><Relationship Id="rId2" Type="http://schemas.openxmlformats.org/officeDocument/2006/relationships/hyperlink" Target="https://francois-mitterrand.ecollege.haute-garonne.fr/" TargetMode="External"/><Relationship Id="rId1" Type="http://schemas.openxmlformats.org/officeDocument/2006/relationships/slideLayout" Target="../slideLayouts/slideLayout1.xml"/><Relationship Id="rId6" Type="http://schemas.openxmlformats.org/officeDocument/2006/relationships/image" Target="../media/image5.jpeg"/><Relationship Id="rId5" Type="http://schemas.openxmlformats.org/officeDocument/2006/relationships/image" Target="../media/image4.jp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089759" y="3060590"/>
            <a:ext cx="8023072" cy="3456384"/>
          </a:xfrm>
        </p:spPr>
        <p:txBody>
          <a:bodyPr>
            <a:normAutofit/>
          </a:bodyPr>
          <a:lstStyle/>
          <a:p>
            <a:r>
              <a:rPr lang="fr-FR" dirty="0"/>
              <a:t>Présentation</a:t>
            </a:r>
            <a:br>
              <a:rPr lang="fr-FR" dirty="0"/>
            </a:br>
            <a:r>
              <a:rPr lang="fr-FR" dirty="0"/>
              <a:t>du</a:t>
            </a:r>
            <a:br>
              <a:rPr lang="fr-FR" dirty="0"/>
            </a:br>
            <a:r>
              <a:rPr lang="fr-FR" dirty="0"/>
              <a:t>collège François Mitterrand</a:t>
            </a:r>
            <a:br>
              <a:rPr lang="fr-FR" dirty="0"/>
            </a:br>
            <a:r>
              <a:rPr lang="fr-FR" dirty="0"/>
              <a:t/>
            </a:r>
            <a:br>
              <a:rPr lang="fr-FR" dirty="0"/>
            </a:br>
            <a:r>
              <a:rPr lang="fr-FR" dirty="0"/>
              <a:t>Lundi </a:t>
            </a:r>
            <a:r>
              <a:rPr lang="fr-FR" dirty="0" smtClean="0"/>
              <a:t>1 </a:t>
            </a:r>
            <a:r>
              <a:rPr lang="fr-FR" dirty="0"/>
              <a:t>septembre </a:t>
            </a:r>
            <a:r>
              <a:rPr lang="fr-FR" dirty="0" smtClean="0"/>
              <a:t>2025</a:t>
            </a:r>
            <a:endParaRPr lang="fr-FR" dirty="0"/>
          </a:p>
        </p:txBody>
      </p:sp>
      <p:pic>
        <p:nvPicPr>
          <p:cNvPr id="6" name="Image 5"/>
          <p:cNvPicPr>
            <a:picLocks noChangeAspect="1"/>
          </p:cNvPicPr>
          <p:nvPr/>
        </p:nvPicPr>
        <p:blipFill rotWithShape="1">
          <a:blip r:embed="rId2" cstate="print">
            <a:extLst>
              <a:ext uri="{28A0092B-C50C-407E-A947-70E740481C1C}">
                <a14:useLocalDpi xmlns:a14="http://schemas.microsoft.com/office/drawing/2010/main" val="0"/>
              </a:ext>
            </a:extLst>
          </a:blip>
          <a:srcRect b="25622"/>
          <a:stretch/>
        </p:blipFill>
        <p:spPr>
          <a:xfrm>
            <a:off x="4572000" y="164178"/>
            <a:ext cx="4344483" cy="2423508"/>
          </a:xfrm>
          <a:prstGeom prst="rect">
            <a:avLst/>
          </a:prstGeom>
        </p:spPr>
      </p:pic>
      <p:grpSp>
        <p:nvGrpSpPr>
          <p:cNvPr id="5" name="Groupe 4"/>
          <p:cNvGrpSpPr/>
          <p:nvPr/>
        </p:nvGrpSpPr>
        <p:grpSpPr>
          <a:xfrm>
            <a:off x="85523" y="131773"/>
            <a:ext cx="1538167" cy="4123691"/>
            <a:chOff x="85523" y="131773"/>
            <a:chExt cx="1538167" cy="4123691"/>
          </a:xfrm>
        </p:grpSpPr>
        <p:pic>
          <p:nvPicPr>
            <p:cNvPr id="7" name="Picture 4" descr="marian"/>
            <p:cNvPicPr>
              <a:picLocks noChangeAspect="1" noChangeArrowheads="1"/>
            </p:cNvPicPr>
            <p:nvPr/>
          </p:nvPicPr>
          <p:blipFill>
            <a:blip r:embed="rId3" cstate="print"/>
            <a:srcRect/>
            <a:stretch>
              <a:fillRect/>
            </a:stretch>
          </p:blipFill>
          <p:spPr bwMode="auto">
            <a:xfrm>
              <a:off x="85523" y="131773"/>
              <a:ext cx="1190625" cy="695325"/>
            </a:xfrm>
            <a:prstGeom prst="rect">
              <a:avLst/>
            </a:prstGeom>
            <a:noFill/>
            <a:ln w="9525">
              <a:noFill/>
              <a:miter lim="800000"/>
              <a:headEnd/>
              <a:tailEnd/>
            </a:ln>
          </p:spPr>
        </p:pic>
        <p:pic>
          <p:nvPicPr>
            <p:cNvPr id="8" name="Picture 2" descr="logoseul"/>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5523" y="827098"/>
              <a:ext cx="1538167" cy="15381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Image 8"/>
            <p:cNvPicPr>
              <a:picLocks noChangeAspect="1"/>
            </p:cNvPicPr>
            <p:nvPr/>
          </p:nvPicPr>
          <p:blipFill rotWithShape="1">
            <a:blip r:embed="rId5">
              <a:extLst>
                <a:ext uri="{28A0092B-C50C-407E-A947-70E740481C1C}">
                  <a14:useLocalDpi xmlns:a14="http://schemas.microsoft.com/office/drawing/2010/main" val="0"/>
                </a:ext>
              </a:extLst>
            </a:blip>
            <a:srcRect l="17025" r="12515"/>
            <a:stretch/>
          </p:blipFill>
          <p:spPr>
            <a:xfrm>
              <a:off x="85523" y="2363623"/>
              <a:ext cx="1224137" cy="1097280"/>
            </a:xfrm>
            <a:prstGeom prst="rect">
              <a:avLst/>
            </a:prstGeom>
          </p:spPr>
        </p:pic>
        <p:pic>
          <p:nvPicPr>
            <p:cNvPr id="4" name="Image 8" descr="Description : P:\f-divers\logo\b_1_q_0_p_0.jpg"/>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85523" y="3218827"/>
              <a:ext cx="1150937" cy="1036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3" name="Image 2"/>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85523" y="4405331"/>
            <a:ext cx="1604013" cy="976356"/>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714348" y="2357430"/>
            <a:ext cx="7772400" cy="928694"/>
          </a:xfrm>
        </p:spPr>
        <p:txBody>
          <a:bodyPr>
            <a:normAutofit/>
          </a:bodyPr>
          <a:lstStyle/>
          <a:p>
            <a:r>
              <a:rPr lang="fr-FR" dirty="0"/>
              <a:t>Le règlement intérieur</a:t>
            </a:r>
          </a:p>
        </p:txBody>
      </p:sp>
      <p:sp>
        <p:nvSpPr>
          <p:cNvPr id="8" name="ZoneTexte 7"/>
          <p:cNvSpPr txBox="1"/>
          <p:nvPr/>
        </p:nvSpPr>
        <p:spPr>
          <a:xfrm>
            <a:off x="1763688" y="3295648"/>
            <a:ext cx="7478944" cy="2585323"/>
          </a:xfrm>
          <a:prstGeom prst="rect">
            <a:avLst/>
          </a:prstGeom>
          <a:noFill/>
        </p:spPr>
        <p:txBody>
          <a:bodyPr wrap="square" rtlCol="0">
            <a:spAutoFit/>
          </a:bodyPr>
          <a:lstStyle/>
          <a:p>
            <a:r>
              <a:rPr lang="fr-FR" dirty="0"/>
              <a:t>Le règlement intérieur est un contrat qui définit les valeurs partagées par les membres de la communauté éducative, les règles de vie qu’ils se fixent, leurs droits et leurs devoirs dans l’espace matériel du collège et dans le temps de présence au sein de l’établissement.</a:t>
            </a:r>
          </a:p>
          <a:p>
            <a:endParaRPr lang="fr-FR" dirty="0"/>
          </a:p>
          <a:p>
            <a:r>
              <a:rPr lang="fr-FR" dirty="0"/>
              <a:t>Le règlement intérieur :</a:t>
            </a:r>
          </a:p>
          <a:p>
            <a:pPr marL="285750" indent="-285750">
              <a:buFont typeface="Arial" pitchFamily="34" charset="0"/>
              <a:buChar char="•"/>
            </a:pPr>
            <a:r>
              <a:rPr lang="fr-FR" dirty="0"/>
              <a:t>Rappelle les droits et les devoirs des élèves ;</a:t>
            </a:r>
          </a:p>
          <a:p>
            <a:pPr marL="285750" indent="-285750">
              <a:buFont typeface="Arial" pitchFamily="34" charset="0"/>
              <a:buChar char="•"/>
            </a:pPr>
            <a:r>
              <a:rPr lang="fr-FR" dirty="0"/>
              <a:t>Définit les fonctionnements de l’établissement ;</a:t>
            </a:r>
          </a:p>
          <a:p>
            <a:pPr marL="285750" indent="-285750">
              <a:buFont typeface="Arial" pitchFamily="34" charset="0"/>
              <a:buChar char="•"/>
            </a:pPr>
            <a:r>
              <a:rPr lang="fr-FR" dirty="0"/>
              <a:t>Détaille les punitions et les sanctions.</a:t>
            </a:r>
          </a:p>
        </p:txBody>
      </p:sp>
      <p:grpSp>
        <p:nvGrpSpPr>
          <p:cNvPr id="7" name="Groupe 6"/>
          <p:cNvGrpSpPr/>
          <p:nvPr/>
        </p:nvGrpSpPr>
        <p:grpSpPr>
          <a:xfrm>
            <a:off x="85523" y="131773"/>
            <a:ext cx="1538167" cy="4123691"/>
            <a:chOff x="85523" y="131773"/>
            <a:chExt cx="1538167" cy="4123691"/>
          </a:xfrm>
        </p:grpSpPr>
        <p:pic>
          <p:nvPicPr>
            <p:cNvPr id="9" name="Picture 4" descr="marian"/>
            <p:cNvPicPr>
              <a:picLocks noChangeAspect="1" noChangeArrowheads="1"/>
            </p:cNvPicPr>
            <p:nvPr/>
          </p:nvPicPr>
          <p:blipFill>
            <a:blip r:embed="rId2" cstate="print"/>
            <a:srcRect/>
            <a:stretch>
              <a:fillRect/>
            </a:stretch>
          </p:blipFill>
          <p:spPr bwMode="auto">
            <a:xfrm>
              <a:off x="85523" y="131773"/>
              <a:ext cx="1190625" cy="695325"/>
            </a:xfrm>
            <a:prstGeom prst="rect">
              <a:avLst/>
            </a:prstGeom>
            <a:noFill/>
            <a:ln w="9525">
              <a:noFill/>
              <a:miter lim="800000"/>
              <a:headEnd/>
              <a:tailEnd/>
            </a:ln>
          </p:spPr>
        </p:pic>
        <p:pic>
          <p:nvPicPr>
            <p:cNvPr id="10" name="Picture 2" descr="logoseu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5523" y="827098"/>
              <a:ext cx="1538167" cy="15381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Image 10"/>
            <p:cNvPicPr>
              <a:picLocks noChangeAspect="1"/>
            </p:cNvPicPr>
            <p:nvPr/>
          </p:nvPicPr>
          <p:blipFill rotWithShape="1">
            <a:blip r:embed="rId4">
              <a:extLst>
                <a:ext uri="{28A0092B-C50C-407E-A947-70E740481C1C}">
                  <a14:useLocalDpi xmlns:a14="http://schemas.microsoft.com/office/drawing/2010/main" val="0"/>
                </a:ext>
              </a:extLst>
            </a:blip>
            <a:srcRect l="17025" r="12515"/>
            <a:stretch/>
          </p:blipFill>
          <p:spPr>
            <a:xfrm>
              <a:off x="85523" y="2363623"/>
              <a:ext cx="1224137" cy="1097280"/>
            </a:xfrm>
            <a:prstGeom prst="rect">
              <a:avLst/>
            </a:prstGeom>
          </p:spPr>
        </p:pic>
        <p:pic>
          <p:nvPicPr>
            <p:cNvPr id="12" name="Image 8" descr="Description : P:\f-divers\logo\b_1_q_0_p_0.jp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85523" y="3218827"/>
              <a:ext cx="1150937" cy="1036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13" name="Image 12"/>
          <p:cNvPicPr>
            <a:picLocks noChangeAspect="1"/>
          </p:cNvPicPr>
          <p:nvPr/>
        </p:nvPicPr>
        <p:blipFill rotWithShape="1">
          <a:blip r:embed="rId6" cstate="print">
            <a:extLst>
              <a:ext uri="{28A0092B-C50C-407E-A947-70E740481C1C}">
                <a14:useLocalDpi xmlns:a14="http://schemas.microsoft.com/office/drawing/2010/main" val="0"/>
              </a:ext>
            </a:extLst>
          </a:blip>
          <a:srcRect b="25622"/>
          <a:stretch/>
        </p:blipFill>
        <p:spPr>
          <a:xfrm>
            <a:off x="5795949" y="131773"/>
            <a:ext cx="3120347" cy="1740641"/>
          </a:xfrm>
          <a:prstGeom prst="rect">
            <a:avLst/>
          </a:prstGeom>
        </p:spPr>
      </p:pic>
      <p:pic>
        <p:nvPicPr>
          <p:cNvPr id="14" name="Image 13"/>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85523" y="4405331"/>
            <a:ext cx="1604013" cy="976356"/>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540907" y="2352495"/>
            <a:ext cx="7772400" cy="928694"/>
          </a:xfrm>
        </p:spPr>
        <p:txBody>
          <a:bodyPr>
            <a:normAutofit/>
          </a:bodyPr>
          <a:lstStyle/>
          <a:p>
            <a:r>
              <a:rPr lang="fr-FR" dirty="0"/>
              <a:t>Le carnet de liaison</a:t>
            </a:r>
          </a:p>
        </p:txBody>
      </p:sp>
      <p:sp>
        <p:nvSpPr>
          <p:cNvPr id="8" name="ZoneTexte 7"/>
          <p:cNvSpPr txBox="1"/>
          <p:nvPr/>
        </p:nvSpPr>
        <p:spPr>
          <a:xfrm>
            <a:off x="1979712" y="3379613"/>
            <a:ext cx="7311756" cy="2862322"/>
          </a:xfrm>
          <a:prstGeom prst="rect">
            <a:avLst/>
          </a:prstGeom>
          <a:noFill/>
        </p:spPr>
        <p:txBody>
          <a:bodyPr wrap="square" rtlCol="0">
            <a:spAutoFit/>
          </a:bodyPr>
          <a:lstStyle/>
          <a:p>
            <a:r>
              <a:rPr lang="fr-FR" dirty="0"/>
              <a:t>Le carnet permet d’assurer la liaison entre le collège et la famille.</a:t>
            </a:r>
          </a:p>
          <a:p>
            <a:r>
              <a:rPr lang="fr-FR" dirty="0"/>
              <a:t>Au collège, les élèves doivent toujours l’avoir avec eux. Ils devront le présenter régulièrement à leurs parents.</a:t>
            </a:r>
          </a:p>
          <a:p>
            <a:endParaRPr lang="fr-FR" dirty="0"/>
          </a:p>
          <a:p>
            <a:r>
              <a:rPr lang="fr-FR" dirty="0"/>
              <a:t>Le carnet de liaison :</a:t>
            </a:r>
          </a:p>
          <a:p>
            <a:pPr marL="285750" indent="-285750">
              <a:buFont typeface="Arial" pitchFamily="34" charset="0"/>
              <a:buChar char="•"/>
            </a:pPr>
            <a:r>
              <a:rPr lang="fr-FR" dirty="0"/>
              <a:t>Permet la correspondance entre les familles et le collège ;</a:t>
            </a:r>
          </a:p>
          <a:p>
            <a:pPr marL="285750" indent="-285750">
              <a:buFont typeface="Arial" pitchFamily="34" charset="0"/>
              <a:buChar char="•"/>
            </a:pPr>
            <a:r>
              <a:rPr lang="fr-FR" dirty="0"/>
              <a:t>Permet aux parents de justifier les absences, retards ou encore dispenses d’EPS ;</a:t>
            </a:r>
          </a:p>
          <a:p>
            <a:pPr marL="285750" indent="-285750">
              <a:buFont typeface="Arial" pitchFamily="34" charset="0"/>
              <a:buChar char="•"/>
            </a:pPr>
            <a:r>
              <a:rPr lang="fr-FR" dirty="0"/>
              <a:t>Permet de justifier de l’autorisation de sortie du collège.</a:t>
            </a:r>
          </a:p>
          <a:p>
            <a:endParaRPr lang="fr-FR" dirty="0"/>
          </a:p>
        </p:txBody>
      </p:sp>
      <p:grpSp>
        <p:nvGrpSpPr>
          <p:cNvPr id="7" name="Groupe 6"/>
          <p:cNvGrpSpPr/>
          <p:nvPr/>
        </p:nvGrpSpPr>
        <p:grpSpPr>
          <a:xfrm>
            <a:off x="85523" y="131773"/>
            <a:ext cx="1538167" cy="4123691"/>
            <a:chOff x="85523" y="131773"/>
            <a:chExt cx="1538167" cy="4123691"/>
          </a:xfrm>
        </p:grpSpPr>
        <p:pic>
          <p:nvPicPr>
            <p:cNvPr id="9" name="Picture 4" descr="marian"/>
            <p:cNvPicPr>
              <a:picLocks noChangeAspect="1" noChangeArrowheads="1"/>
            </p:cNvPicPr>
            <p:nvPr/>
          </p:nvPicPr>
          <p:blipFill>
            <a:blip r:embed="rId2" cstate="print"/>
            <a:srcRect/>
            <a:stretch>
              <a:fillRect/>
            </a:stretch>
          </p:blipFill>
          <p:spPr bwMode="auto">
            <a:xfrm>
              <a:off x="85523" y="131773"/>
              <a:ext cx="1190625" cy="695325"/>
            </a:xfrm>
            <a:prstGeom prst="rect">
              <a:avLst/>
            </a:prstGeom>
            <a:noFill/>
            <a:ln w="9525">
              <a:noFill/>
              <a:miter lim="800000"/>
              <a:headEnd/>
              <a:tailEnd/>
            </a:ln>
          </p:spPr>
        </p:pic>
        <p:pic>
          <p:nvPicPr>
            <p:cNvPr id="10" name="Picture 2" descr="logoseu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5523" y="827098"/>
              <a:ext cx="1538167" cy="15381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Image 10"/>
            <p:cNvPicPr>
              <a:picLocks noChangeAspect="1"/>
            </p:cNvPicPr>
            <p:nvPr/>
          </p:nvPicPr>
          <p:blipFill rotWithShape="1">
            <a:blip r:embed="rId4">
              <a:extLst>
                <a:ext uri="{28A0092B-C50C-407E-A947-70E740481C1C}">
                  <a14:useLocalDpi xmlns:a14="http://schemas.microsoft.com/office/drawing/2010/main" val="0"/>
                </a:ext>
              </a:extLst>
            </a:blip>
            <a:srcRect l="17025" r="12515"/>
            <a:stretch/>
          </p:blipFill>
          <p:spPr>
            <a:xfrm>
              <a:off x="85523" y="2363623"/>
              <a:ext cx="1224137" cy="1097280"/>
            </a:xfrm>
            <a:prstGeom prst="rect">
              <a:avLst/>
            </a:prstGeom>
          </p:spPr>
        </p:pic>
        <p:pic>
          <p:nvPicPr>
            <p:cNvPr id="12" name="Image 8" descr="Description : P:\f-divers\logo\b_1_q_0_p_0.jp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85523" y="3218827"/>
              <a:ext cx="1150937" cy="1036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13" name="Image 12"/>
          <p:cNvPicPr>
            <a:picLocks noChangeAspect="1"/>
          </p:cNvPicPr>
          <p:nvPr/>
        </p:nvPicPr>
        <p:blipFill rotWithShape="1">
          <a:blip r:embed="rId6" cstate="print">
            <a:extLst>
              <a:ext uri="{28A0092B-C50C-407E-A947-70E740481C1C}">
                <a14:useLocalDpi xmlns:a14="http://schemas.microsoft.com/office/drawing/2010/main" val="0"/>
              </a:ext>
            </a:extLst>
          </a:blip>
          <a:srcRect b="25622"/>
          <a:stretch/>
        </p:blipFill>
        <p:spPr>
          <a:xfrm>
            <a:off x="5795949" y="131773"/>
            <a:ext cx="3120347" cy="1740641"/>
          </a:xfrm>
          <a:prstGeom prst="rect">
            <a:avLst/>
          </a:prstGeom>
        </p:spPr>
      </p:pic>
      <p:pic>
        <p:nvPicPr>
          <p:cNvPr id="14" name="Image 13"/>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85523" y="4405331"/>
            <a:ext cx="1604013" cy="976356"/>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971600" y="2352495"/>
            <a:ext cx="8341707" cy="928694"/>
          </a:xfrm>
        </p:spPr>
        <p:txBody>
          <a:bodyPr>
            <a:normAutofit fontScale="90000"/>
          </a:bodyPr>
          <a:lstStyle/>
          <a:p>
            <a:r>
              <a:rPr lang="fr-FR" dirty="0"/>
              <a:t>Communication avec l’établissement:</a:t>
            </a:r>
          </a:p>
        </p:txBody>
      </p:sp>
      <p:sp>
        <p:nvSpPr>
          <p:cNvPr id="8" name="ZoneTexte 7"/>
          <p:cNvSpPr txBox="1"/>
          <p:nvPr/>
        </p:nvSpPr>
        <p:spPr>
          <a:xfrm>
            <a:off x="1979712" y="3379613"/>
            <a:ext cx="7311756" cy="861774"/>
          </a:xfrm>
          <a:prstGeom prst="rect">
            <a:avLst/>
          </a:prstGeom>
          <a:noFill/>
        </p:spPr>
        <p:txBody>
          <a:bodyPr wrap="square" rtlCol="0">
            <a:spAutoFit/>
          </a:bodyPr>
          <a:lstStyle/>
          <a:p>
            <a:r>
              <a:rPr lang="fr-FR" sz="3200" dirty="0">
                <a:hlinkClick r:id="rId2"/>
              </a:rPr>
              <a:t>vie-scolaire1.0311690U@ac-toulouse.fr</a:t>
            </a:r>
            <a:endParaRPr lang="fr-FR" sz="3200" dirty="0"/>
          </a:p>
          <a:p>
            <a:endParaRPr lang="fr-FR" dirty="0"/>
          </a:p>
        </p:txBody>
      </p:sp>
      <p:grpSp>
        <p:nvGrpSpPr>
          <p:cNvPr id="7" name="Groupe 6"/>
          <p:cNvGrpSpPr/>
          <p:nvPr/>
        </p:nvGrpSpPr>
        <p:grpSpPr>
          <a:xfrm>
            <a:off x="85523" y="131773"/>
            <a:ext cx="1538167" cy="4123691"/>
            <a:chOff x="85523" y="131773"/>
            <a:chExt cx="1538167" cy="4123691"/>
          </a:xfrm>
        </p:grpSpPr>
        <p:pic>
          <p:nvPicPr>
            <p:cNvPr id="9" name="Picture 4" descr="marian"/>
            <p:cNvPicPr>
              <a:picLocks noChangeAspect="1" noChangeArrowheads="1"/>
            </p:cNvPicPr>
            <p:nvPr/>
          </p:nvPicPr>
          <p:blipFill>
            <a:blip r:embed="rId3" cstate="print"/>
            <a:srcRect/>
            <a:stretch>
              <a:fillRect/>
            </a:stretch>
          </p:blipFill>
          <p:spPr bwMode="auto">
            <a:xfrm>
              <a:off x="85523" y="131773"/>
              <a:ext cx="1190625" cy="695325"/>
            </a:xfrm>
            <a:prstGeom prst="rect">
              <a:avLst/>
            </a:prstGeom>
            <a:noFill/>
            <a:ln w="9525">
              <a:noFill/>
              <a:miter lim="800000"/>
              <a:headEnd/>
              <a:tailEnd/>
            </a:ln>
          </p:spPr>
        </p:pic>
        <p:pic>
          <p:nvPicPr>
            <p:cNvPr id="10" name="Picture 2" descr="logoseul"/>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5523" y="827098"/>
              <a:ext cx="1538167" cy="15381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Image 10"/>
            <p:cNvPicPr>
              <a:picLocks noChangeAspect="1"/>
            </p:cNvPicPr>
            <p:nvPr/>
          </p:nvPicPr>
          <p:blipFill rotWithShape="1">
            <a:blip r:embed="rId5">
              <a:extLst>
                <a:ext uri="{28A0092B-C50C-407E-A947-70E740481C1C}">
                  <a14:useLocalDpi xmlns:a14="http://schemas.microsoft.com/office/drawing/2010/main" val="0"/>
                </a:ext>
              </a:extLst>
            </a:blip>
            <a:srcRect l="17025" r="12515"/>
            <a:stretch/>
          </p:blipFill>
          <p:spPr>
            <a:xfrm>
              <a:off x="85523" y="2363623"/>
              <a:ext cx="1224137" cy="1097280"/>
            </a:xfrm>
            <a:prstGeom prst="rect">
              <a:avLst/>
            </a:prstGeom>
          </p:spPr>
        </p:pic>
        <p:pic>
          <p:nvPicPr>
            <p:cNvPr id="12" name="Image 8" descr="Description : P:\f-divers\logo\b_1_q_0_p_0.jpg"/>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85523" y="3218827"/>
              <a:ext cx="1150937" cy="1036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13" name="Image 12"/>
          <p:cNvPicPr>
            <a:picLocks noChangeAspect="1"/>
          </p:cNvPicPr>
          <p:nvPr/>
        </p:nvPicPr>
        <p:blipFill rotWithShape="1">
          <a:blip r:embed="rId7" cstate="print">
            <a:extLst>
              <a:ext uri="{28A0092B-C50C-407E-A947-70E740481C1C}">
                <a14:useLocalDpi xmlns:a14="http://schemas.microsoft.com/office/drawing/2010/main" val="0"/>
              </a:ext>
            </a:extLst>
          </a:blip>
          <a:srcRect b="25622"/>
          <a:stretch/>
        </p:blipFill>
        <p:spPr>
          <a:xfrm>
            <a:off x="5795949" y="131773"/>
            <a:ext cx="3120347" cy="1740641"/>
          </a:xfrm>
          <a:prstGeom prst="rect">
            <a:avLst/>
          </a:prstGeom>
        </p:spPr>
      </p:pic>
      <p:pic>
        <p:nvPicPr>
          <p:cNvPr id="14" name="Image 13"/>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85523" y="4405331"/>
            <a:ext cx="1604013" cy="976356"/>
          </a:xfrm>
          <a:prstGeom prst="rect">
            <a:avLst/>
          </a:prstGeom>
        </p:spPr>
      </p:pic>
    </p:spTree>
    <p:extLst>
      <p:ext uri="{BB962C8B-B14F-4D97-AF65-F5344CB8AC3E}">
        <p14:creationId xmlns:p14="http://schemas.microsoft.com/office/powerpoint/2010/main" val="98499177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540907" y="2352495"/>
            <a:ext cx="7772400" cy="928694"/>
          </a:xfrm>
        </p:spPr>
        <p:txBody>
          <a:bodyPr>
            <a:normAutofit/>
          </a:bodyPr>
          <a:lstStyle/>
          <a:p>
            <a:r>
              <a:rPr lang="fr-FR" dirty="0"/>
              <a:t>Téléphone portable</a:t>
            </a:r>
          </a:p>
        </p:txBody>
      </p:sp>
      <p:sp>
        <p:nvSpPr>
          <p:cNvPr id="8" name="ZoneTexte 7"/>
          <p:cNvSpPr txBox="1"/>
          <p:nvPr/>
        </p:nvSpPr>
        <p:spPr>
          <a:xfrm>
            <a:off x="1979712" y="3379613"/>
            <a:ext cx="7311756" cy="2862322"/>
          </a:xfrm>
          <a:prstGeom prst="rect">
            <a:avLst/>
          </a:prstGeom>
          <a:noFill/>
        </p:spPr>
        <p:txBody>
          <a:bodyPr wrap="square" rtlCol="0">
            <a:spAutoFit/>
          </a:bodyPr>
          <a:lstStyle/>
          <a:p>
            <a:r>
              <a:rPr lang="fr-FR" dirty="0"/>
              <a:t>L'utilisation des téléphones mobiles est interdite dans l'enceinte des écoles et des collèges. Cette mesure vise à sensibiliser les élèves  à l'utilisation raisonnée des outils numériques et à leur faire pleinement bénéficier de la richesse de la vie collective.</a:t>
            </a:r>
          </a:p>
          <a:p>
            <a:endParaRPr lang="fr-FR" dirty="0"/>
          </a:p>
          <a:p>
            <a:r>
              <a:rPr lang="fr-FR" dirty="0"/>
              <a:t>L'interdiction prévue par l'article 511-5 du code de l'éducation concerne l'ensemble des équipements terminaux de communications électroniques. Rentrent ainsi dans le champ d'application du texte tous les objets connectés : les téléphones de toute génération, les montres connectées, les tablettes </a:t>
            </a:r>
            <a:r>
              <a:rPr lang="fr-FR" dirty="0" err="1"/>
              <a:t>etc</a:t>
            </a:r>
            <a:endParaRPr lang="fr-FR" dirty="0"/>
          </a:p>
        </p:txBody>
      </p:sp>
      <p:grpSp>
        <p:nvGrpSpPr>
          <p:cNvPr id="7" name="Groupe 6"/>
          <p:cNvGrpSpPr/>
          <p:nvPr/>
        </p:nvGrpSpPr>
        <p:grpSpPr>
          <a:xfrm>
            <a:off x="85523" y="131773"/>
            <a:ext cx="1538167" cy="4123691"/>
            <a:chOff x="85523" y="131773"/>
            <a:chExt cx="1538167" cy="4123691"/>
          </a:xfrm>
        </p:grpSpPr>
        <p:pic>
          <p:nvPicPr>
            <p:cNvPr id="9" name="Picture 4" descr="marian"/>
            <p:cNvPicPr>
              <a:picLocks noChangeAspect="1" noChangeArrowheads="1"/>
            </p:cNvPicPr>
            <p:nvPr/>
          </p:nvPicPr>
          <p:blipFill>
            <a:blip r:embed="rId2" cstate="print"/>
            <a:srcRect/>
            <a:stretch>
              <a:fillRect/>
            </a:stretch>
          </p:blipFill>
          <p:spPr bwMode="auto">
            <a:xfrm>
              <a:off x="85523" y="131773"/>
              <a:ext cx="1190625" cy="695325"/>
            </a:xfrm>
            <a:prstGeom prst="rect">
              <a:avLst/>
            </a:prstGeom>
            <a:noFill/>
            <a:ln w="9525">
              <a:noFill/>
              <a:miter lim="800000"/>
              <a:headEnd/>
              <a:tailEnd/>
            </a:ln>
          </p:spPr>
        </p:pic>
        <p:pic>
          <p:nvPicPr>
            <p:cNvPr id="10" name="Picture 2" descr="logoseu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5523" y="827098"/>
              <a:ext cx="1538167" cy="15381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Image 10"/>
            <p:cNvPicPr>
              <a:picLocks noChangeAspect="1"/>
            </p:cNvPicPr>
            <p:nvPr/>
          </p:nvPicPr>
          <p:blipFill rotWithShape="1">
            <a:blip r:embed="rId4">
              <a:extLst>
                <a:ext uri="{28A0092B-C50C-407E-A947-70E740481C1C}">
                  <a14:useLocalDpi xmlns:a14="http://schemas.microsoft.com/office/drawing/2010/main" val="0"/>
                </a:ext>
              </a:extLst>
            </a:blip>
            <a:srcRect l="17025" r="12515"/>
            <a:stretch/>
          </p:blipFill>
          <p:spPr>
            <a:xfrm>
              <a:off x="85523" y="2363623"/>
              <a:ext cx="1224137" cy="1097280"/>
            </a:xfrm>
            <a:prstGeom prst="rect">
              <a:avLst/>
            </a:prstGeom>
          </p:spPr>
        </p:pic>
        <p:pic>
          <p:nvPicPr>
            <p:cNvPr id="12" name="Image 8" descr="Description : P:\f-divers\logo\b_1_q_0_p_0.jp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85523" y="3218827"/>
              <a:ext cx="1150937" cy="1036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13" name="Image 12"/>
          <p:cNvPicPr>
            <a:picLocks noChangeAspect="1"/>
          </p:cNvPicPr>
          <p:nvPr/>
        </p:nvPicPr>
        <p:blipFill rotWithShape="1">
          <a:blip r:embed="rId6" cstate="print">
            <a:extLst>
              <a:ext uri="{28A0092B-C50C-407E-A947-70E740481C1C}">
                <a14:useLocalDpi xmlns:a14="http://schemas.microsoft.com/office/drawing/2010/main" val="0"/>
              </a:ext>
            </a:extLst>
          </a:blip>
          <a:srcRect b="25622"/>
          <a:stretch/>
        </p:blipFill>
        <p:spPr>
          <a:xfrm>
            <a:off x="5795949" y="131773"/>
            <a:ext cx="3120347" cy="1740641"/>
          </a:xfrm>
          <a:prstGeom prst="rect">
            <a:avLst/>
          </a:prstGeom>
        </p:spPr>
      </p:pic>
      <p:pic>
        <p:nvPicPr>
          <p:cNvPr id="14" name="Image 13"/>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85523" y="4405331"/>
            <a:ext cx="1604013" cy="976356"/>
          </a:xfrm>
          <a:prstGeom prst="rect">
            <a:avLst/>
          </a:prstGeom>
        </p:spPr>
      </p:pic>
    </p:spTree>
    <p:extLst>
      <p:ext uri="{BB962C8B-B14F-4D97-AF65-F5344CB8AC3E}">
        <p14:creationId xmlns:p14="http://schemas.microsoft.com/office/powerpoint/2010/main" val="27746631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540907" y="2352495"/>
            <a:ext cx="7772400" cy="928694"/>
          </a:xfrm>
        </p:spPr>
        <p:txBody>
          <a:bodyPr>
            <a:normAutofit/>
          </a:bodyPr>
          <a:lstStyle/>
          <a:p>
            <a:r>
              <a:rPr lang="fr-FR" dirty="0"/>
              <a:t>Réseaux sociaux</a:t>
            </a:r>
          </a:p>
        </p:txBody>
      </p:sp>
      <p:sp>
        <p:nvSpPr>
          <p:cNvPr id="8" name="ZoneTexte 7"/>
          <p:cNvSpPr txBox="1"/>
          <p:nvPr/>
        </p:nvSpPr>
        <p:spPr>
          <a:xfrm>
            <a:off x="1979712" y="3379613"/>
            <a:ext cx="5904656" cy="369332"/>
          </a:xfrm>
          <a:prstGeom prst="rect">
            <a:avLst/>
          </a:prstGeom>
          <a:noFill/>
        </p:spPr>
        <p:txBody>
          <a:bodyPr wrap="square" rtlCol="0">
            <a:spAutoFit/>
          </a:bodyPr>
          <a:lstStyle/>
          <a:p>
            <a:r>
              <a:rPr lang="fr-FR" dirty="0"/>
              <a:t>Interdiction d’accès aux mineurs de moins de 13 ans.</a:t>
            </a:r>
          </a:p>
        </p:txBody>
      </p:sp>
      <p:grpSp>
        <p:nvGrpSpPr>
          <p:cNvPr id="7" name="Groupe 6"/>
          <p:cNvGrpSpPr/>
          <p:nvPr/>
        </p:nvGrpSpPr>
        <p:grpSpPr>
          <a:xfrm>
            <a:off x="85523" y="131773"/>
            <a:ext cx="1538167" cy="4123691"/>
            <a:chOff x="85523" y="131773"/>
            <a:chExt cx="1538167" cy="4123691"/>
          </a:xfrm>
        </p:grpSpPr>
        <p:pic>
          <p:nvPicPr>
            <p:cNvPr id="9" name="Picture 4" descr="marian"/>
            <p:cNvPicPr>
              <a:picLocks noChangeAspect="1" noChangeArrowheads="1"/>
            </p:cNvPicPr>
            <p:nvPr/>
          </p:nvPicPr>
          <p:blipFill>
            <a:blip r:embed="rId2" cstate="print"/>
            <a:srcRect/>
            <a:stretch>
              <a:fillRect/>
            </a:stretch>
          </p:blipFill>
          <p:spPr bwMode="auto">
            <a:xfrm>
              <a:off x="85523" y="131773"/>
              <a:ext cx="1190625" cy="695325"/>
            </a:xfrm>
            <a:prstGeom prst="rect">
              <a:avLst/>
            </a:prstGeom>
            <a:noFill/>
            <a:ln w="9525">
              <a:noFill/>
              <a:miter lim="800000"/>
              <a:headEnd/>
              <a:tailEnd/>
            </a:ln>
          </p:spPr>
        </p:pic>
        <p:pic>
          <p:nvPicPr>
            <p:cNvPr id="10" name="Picture 2" descr="logoseu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5523" y="827098"/>
              <a:ext cx="1538167" cy="15381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Image 10"/>
            <p:cNvPicPr>
              <a:picLocks noChangeAspect="1"/>
            </p:cNvPicPr>
            <p:nvPr/>
          </p:nvPicPr>
          <p:blipFill rotWithShape="1">
            <a:blip r:embed="rId4">
              <a:extLst>
                <a:ext uri="{28A0092B-C50C-407E-A947-70E740481C1C}">
                  <a14:useLocalDpi xmlns:a14="http://schemas.microsoft.com/office/drawing/2010/main" val="0"/>
                </a:ext>
              </a:extLst>
            </a:blip>
            <a:srcRect l="17025" r="12515"/>
            <a:stretch/>
          </p:blipFill>
          <p:spPr>
            <a:xfrm>
              <a:off x="85523" y="2363623"/>
              <a:ext cx="1224137" cy="1097280"/>
            </a:xfrm>
            <a:prstGeom prst="rect">
              <a:avLst/>
            </a:prstGeom>
          </p:spPr>
        </p:pic>
        <p:pic>
          <p:nvPicPr>
            <p:cNvPr id="12" name="Image 8" descr="Description : P:\f-divers\logo\b_1_q_0_p_0.jp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85523" y="3218827"/>
              <a:ext cx="1150937" cy="1036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13" name="Image 12"/>
          <p:cNvPicPr>
            <a:picLocks noChangeAspect="1"/>
          </p:cNvPicPr>
          <p:nvPr/>
        </p:nvPicPr>
        <p:blipFill rotWithShape="1">
          <a:blip r:embed="rId6" cstate="print">
            <a:extLst>
              <a:ext uri="{28A0092B-C50C-407E-A947-70E740481C1C}">
                <a14:useLocalDpi xmlns:a14="http://schemas.microsoft.com/office/drawing/2010/main" val="0"/>
              </a:ext>
            </a:extLst>
          </a:blip>
          <a:srcRect b="25622"/>
          <a:stretch/>
        </p:blipFill>
        <p:spPr>
          <a:xfrm>
            <a:off x="5795949" y="131773"/>
            <a:ext cx="3120347" cy="1740641"/>
          </a:xfrm>
          <a:prstGeom prst="rect">
            <a:avLst/>
          </a:prstGeom>
        </p:spPr>
      </p:pic>
      <p:pic>
        <p:nvPicPr>
          <p:cNvPr id="14" name="Image 13"/>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85523" y="4405331"/>
            <a:ext cx="1604013" cy="976356"/>
          </a:xfrm>
          <a:prstGeom prst="rect">
            <a:avLst/>
          </a:prstGeom>
        </p:spPr>
      </p:pic>
    </p:spTree>
    <p:extLst>
      <p:ext uri="{BB962C8B-B14F-4D97-AF65-F5344CB8AC3E}">
        <p14:creationId xmlns:p14="http://schemas.microsoft.com/office/powerpoint/2010/main" val="163512620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615471" y="1955886"/>
            <a:ext cx="7772400" cy="928694"/>
          </a:xfrm>
        </p:spPr>
        <p:txBody>
          <a:bodyPr>
            <a:normAutofit/>
          </a:bodyPr>
          <a:lstStyle/>
          <a:p>
            <a:r>
              <a:rPr lang="fr-FR" dirty="0"/>
              <a:t>Réseaux sociaux</a:t>
            </a:r>
          </a:p>
        </p:txBody>
      </p:sp>
      <p:sp>
        <p:nvSpPr>
          <p:cNvPr id="8" name="ZoneTexte 7"/>
          <p:cNvSpPr txBox="1"/>
          <p:nvPr/>
        </p:nvSpPr>
        <p:spPr>
          <a:xfrm>
            <a:off x="1845793" y="2866194"/>
            <a:ext cx="7311756" cy="3200876"/>
          </a:xfrm>
          <a:prstGeom prst="rect">
            <a:avLst/>
          </a:prstGeom>
          <a:noFill/>
        </p:spPr>
        <p:txBody>
          <a:bodyPr wrap="square" rtlCol="0">
            <a:spAutoFit/>
          </a:bodyPr>
          <a:lstStyle/>
          <a:p>
            <a:r>
              <a:rPr lang="fr-FR" sz="2200" b="1" dirty="0"/>
              <a:t>Les délits sur les réseaux sociaux</a:t>
            </a:r>
            <a:endParaRPr lang="fr-FR" sz="2200" dirty="0"/>
          </a:p>
          <a:p>
            <a:pPr marL="285750" indent="-285750">
              <a:buFont typeface="Arial" panose="020B0604020202020204" pitchFamily="34" charset="0"/>
              <a:buChar char="•"/>
            </a:pPr>
            <a:r>
              <a:rPr lang="fr-FR" dirty="0"/>
              <a:t>Le </a:t>
            </a:r>
            <a:r>
              <a:rPr lang="fr-FR" b="1" dirty="0"/>
              <a:t>cyber harcèlement scolaire</a:t>
            </a:r>
            <a:r>
              <a:rPr lang="fr-FR" dirty="0"/>
              <a:t>, une réalité largement relatée dans l’actualité.</a:t>
            </a:r>
          </a:p>
          <a:p>
            <a:pPr marL="285750" indent="-285750">
              <a:buFont typeface="Arial" panose="020B0604020202020204" pitchFamily="34" charset="0"/>
              <a:buChar char="•"/>
            </a:pPr>
            <a:r>
              <a:rPr lang="fr-FR" dirty="0"/>
              <a:t>Les </a:t>
            </a:r>
            <a:r>
              <a:rPr lang="fr-FR" b="1" dirty="0"/>
              <a:t>cyber violences</a:t>
            </a:r>
            <a:r>
              <a:rPr lang="fr-FR" dirty="0"/>
              <a:t> diffusées sur les réseaux sociaux.</a:t>
            </a:r>
          </a:p>
          <a:p>
            <a:pPr marL="285750" indent="-285750">
              <a:buFont typeface="Arial" panose="020B0604020202020204" pitchFamily="34" charset="0"/>
              <a:buChar char="•"/>
            </a:pPr>
            <a:r>
              <a:rPr lang="fr-FR" dirty="0"/>
              <a:t>La </a:t>
            </a:r>
            <a:r>
              <a:rPr lang="fr-FR" b="1" dirty="0"/>
              <a:t>diffamation</a:t>
            </a:r>
            <a:r>
              <a:rPr lang="fr-FR" dirty="0"/>
              <a:t>, publique ou privée, qui peut être constitutive, sous conditions, de cyber harcèlement.</a:t>
            </a:r>
          </a:p>
          <a:p>
            <a:pPr marL="285750" indent="-285750">
              <a:buFont typeface="Arial" panose="020B0604020202020204" pitchFamily="34" charset="0"/>
              <a:buChar char="•"/>
            </a:pPr>
            <a:r>
              <a:rPr lang="fr-FR" dirty="0"/>
              <a:t>La </a:t>
            </a:r>
            <a:r>
              <a:rPr lang="fr-FR" b="1" dirty="0"/>
              <a:t>dénonciation calomnieuse</a:t>
            </a:r>
            <a:r>
              <a:rPr lang="fr-FR" dirty="0"/>
              <a:t>.</a:t>
            </a:r>
          </a:p>
          <a:p>
            <a:pPr marL="285750" indent="-285750">
              <a:buFont typeface="Arial" panose="020B0604020202020204" pitchFamily="34" charset="0"/>
              <a:buChar char="•"/>
            </a:pPr>
            <a:r>
              <a:rPr lang="fr-FR" dirty="0"/>
              <a:t>L’</a:t>
            </a:r>
            <a:r>
              <a:rPr lang="fr-FR" b="1" dirty="0"/>
              <a:t>injure</a:t>
            </a:r>
            <a:r>
              <a:rPr lang="fr-FR" dirty="0"/>
              <a:t>.</a:t>
            </a:r>
          </a:p>
          <a:p>
            <a:pPr marL="285750" indent="-285750">
              <a:buFont typeface="Arial" panose="020B0604020202020204" pitchFamily="34" charset="0"/>
              <a:buChar char="•"/>
            </a:pPr>
            <a:r>
              <a:rPr lang="fr-FR" dirty="0"/>
              <a:t>L’</a:t>
            </a:r>
            <a:r>
              <a:rPr lang="fr-FR" b="1" dirty="0"/>
              <a:t>outrage</a:t>
            </a:r>
            <a:r>
              <a:rPr lang="fr-FR" dirty="0"/>
              <a:t>, </a:t>
            </a:r>
          </a:p>
          <a:p>
            <a:pPr marL="285750" indent="-285750">
              <a:buFont typeface="Arial" panose="020B0604020202020204" pitchFamily="34" charset="0"/>
              <a:buChar char="•"/>
            </a:pPr>
            <a:r>
              <a:rPr lang="fr-FR" dirty="0"/>
              <a:t>Les </a:t>
            </a:r>
            <a:r>
              <a:rPr lang="fr-FR" b="1" dirty="0"/>
              <a:t>menaces</a:t>
            </a:r>
            <a:r>
              <a:rPr lang="fr-FR" dirty="0"/>
              <a:t> ,</a:t>
            </a:r>
          </a:p>
          <a:p>
            <a:pPr marL="285750" indent="-285750">
              <a:buFont typeface="Arial" panose="020B0604020202020204" pitchFamily="34" charset="0"/>
              <a:buChar char="•"/>
            </a:pPr>
            <a:r>
              <a:rPr lang="fr-FR" dirty="0"/>
              <a:t>L’</a:t>
            </a:r>
            <a:r>
              <a:rPr lang="fr-FR" b="1" dirty="0"/>
              <a:t>usurpation d’identité</a:t>
            </a:r>
            <a:r>
              <a:rPr lang="fr-FR" dirty="0"/>
              <a:t>, pour commettre ou non un délit</a:t>
            </a:r>
          </a:p>
        </p:txBody>
      </p:sp>
      <p:grpSp>
        <p:nvGrpSpPr>
          <p:cNvPr id="7" name="Groupe 6"/>
          <p:cNvGrpSpPr/>
          <p:nvPr/>
        </p:nvGrpSpPr>
        <p:grpSpPr>
          <a:xfrm>
            <a:off x="85523" y="131773"/>
            <a:ext cx="1538167" cy="4123691"/>
            <a:chOff x="85523" y="131773"/>
            <a:chExt cx="1538167" cy="4123691"/>
          </a:xfrm>
        </p:grpSpPr>
        <p:pic>
          <p:nvPicPr>
            <p:cNvPr id="9" name="Picture 4" descr="marian"/>
            <p:cNvPicPr>
              <a:picLocks noChangeAspect="1" noChangeArrowheads="1"/>
            </p:cNvPicPr>
            <p:nvPr/>
          </p:nvPicPr>
          <p:blipFill>
            <a:blip r:embed="rId2" cstate="print"/>
            <a:srcRect/>
            <a:stretch>
              <a:fillRect/>
            </a:stretch>
          </p:blipFill>
          <p:spPr bwMode="auto">
            <a:xfrm>
              <a:off x="85523" y="131773"/>
              <a:ext cx="1190625" cy="695325"/>
            </a:xfrm>
            <a:prstGeom prst="rect">
              <a:avLst/>
            </a:prstGeom>
            <a:noFill/>
            <a:ln w="9525">
              <a:noFill/>
              <a:miter lim="800000"/>
              <a:headEnd/>
              <a:tailEnd/>
            </a:ln>
          </p:spPr>
        </p:pic>
        <p:pic>
          <p:nvPicPr>
            <p:cNvPr id="10" name="Picture 2" descr="logoseu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5523" y="827098"/>
              <a:ext cx="1538167" cy="15381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Image 10"/>
            <p:cNvPicPr>
              <a:picLocks noChangeAspect="1"/>
            </p:cNvPicPr>
            <p:nvPr/>
          </p:nvPicPr>
          <p:blipFill rotWithShape="1">
            <a:blip r:embed="rId4">
              <a:extLst>
                <a:ext uri="{28A0092B-C50C-407E-A947-70E740481C1C}">
                  <a14:useLocalDpi xmlns:a14="http://schemas.microsoft.com/office/drawing/2010/main" val="0"/>
                </a:ext>
              </a:extLst>
            </a:blip>
            <a:srcRect l="17025" r="12515"/>
            <a:stretch/>
          </p:blipFill>
          <p:spPr>
            <a:xfrm>
              <a:off x="85523" y="2363623"/>
              <a:ext cx="1224137" cy="1097280"/>
            </a:xfrm>
            <a:prstGeom prst="rect">
              <a:avLst/>
            </a:prstGeom>
          </p:spPr>
        </p:pic>
        <p:pic>
          <p:nvPicPr>
            <p:cNvPr id="12" name="Image 8" descr="Description : P:\f-divers\logo\b_1_q_0_p_0.jp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85523" y="3218827"/>
              <a:ext cx="1150937" cy="1036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13" name="Image 12"/>
          <p:cNvPicPr>
            <a:picLocks noChangeAspect="1"/>
          </p:cNvPicPr>
          <p:nvPr/>
        </p:nvPicPr>
        <p:blipFill rotWithShape="1">
          <a:blip r:embed="rId6" cstate="print">
            <a:extLst>
              <a:ext uri="{28A0092B-C50C-407E-A947-70E740481C1C}">
                <a14:useLocalDpi xmlns:a14="http://schemas.microsoft.com/office/drawing/2010/main" val="0"/>
              </a:ext>
            </a:extLst>
          </a:blip>
          <a:srcRect b="25622"/>
          <a:stretch/>
        </p:blipFill>
        <p:spPr>
          <a:xfrm>
            <a:off x="5795949" y="131773"/>
            <a:ext cx="3120347" cy="1740641"/>
          </a:xfrm>
          <a:prstGeom prst="rect">
            <a:avLst/>
          </a:prstGeom>
        </p:spPr>
      </p:pic>
      <p:pic>
        <p:nvPicPr>
          <p:cNvPr id="14" name="Image 13"/>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85523" y="4405331"/>
            <a:ext cx="1604013" cy="976356"/>
          </a:xfrm>
          <a:prstGeom prst="rect">
            <a:avLst/>
          </a:prstGeom>
        </p:spPr>
      </p:pic>
    </p:spTree>
    <p:extLst>
      <p:ext uri="{BB962C8B-B14F-4D97-AF65-F5344CB8AC3E}">
        <p14:creationId xmlns:p14="http://schemas.microsoft.com/office/powerpoint/2010/main" val="16167301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714348" y="2357430"/>
            <a:ext cx="7772400" cy="928694"/>
          </a:xfrm>
        </p:spPr>
        <p:txBody>
          <a:bodyPr>
            <a:normAutofit fontScale="90000"/>
          </a:bodyPr>
          <a:lstStyle/>
          <a:p>
            <a:r>
              <a:rPr lang="fr-FR" dirty="0"/>
              <a:t>Calendrier des réunions avec les parents d’élèves</a:t>
            </a:r>
          </a:p>
        </p:txBody>
      </p:sp>
      <p:grpSp>
        <p:nvGrpSpPr>
          <p:cNvPr id="7" name="Groupe 6"/>
          <p:cNvGrpSpPr/>
          <p:nvPr/>
        </p:nvGrpSpPr>
        <p:grpSpPr>
          <a:xfrm>
            <a:off x="85523" y="131773"/>
            <a:ext cx="1538167" cy="4123691"/>
            <a:chOff x="85523" y="131773"/>
            <a:chExt cx="1538167" cy="4123691"/>
          </a:xfrm>
        </p:grpSpPr>
        <p:pic>
          <p:nvPicPr>
            <p:cNvPr id="9" name="Picture 4" descr="marian"/>
            <p:cNvPicPr>
              <a:picLocks noChangeAspect="1" noChangeArrowheads="1"/>
            </p:cNvPicPr>
            <p:nvPr/>
          </p:nvPicPr>
          <p:blipFill>
            <a:blip r:embed="rId2" cstate="print"/>
            <a:srcRect/>
            <a:stretch>
              <a:fillRect/>
            </a:stretch>
          </p:blipFill>
          <p:spPr bwMode="auto">
            <a:xfrm>
              <a:off x="85523" y="131773"/>
              <a:ext cx="1190625" cy="695325"/>
            </a:xfrm>
            <a:prstGeom prst="rect">
              <a:avLst/>
            </a:prstGeom>
            <a:noFill/>
            <a:ln w="9525">
              <a:noFill/>
              <a:miter lim="800000"/>
              <a:headEnd/>
              <a:tailEnd/>
            </a:ln>
          </p:spPr>
        </p:pic>
        <p:pic>
          <p:nvPicPr>
            <p:cNvPr id="10" name="Picture 2" descr="logoseu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5523" y="827098"/>
              <a:ext cx="1538167" cy="15381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Image 10"/>
            <p:cNvPicPr>
              <a:picLocks noChangeAspect="1"/>
            </p:cNvPicPr>
            <p:nvPr/>
          </p:nvPicPr>
          <p:blipFill rotWithShape="1">
            <a:blip r:embed="rId4">
              <a:extLst>
                <a:ext uri="{28A0092B-C50C-407E-A947-70E740481C1C}">
                  <a14:useLocalDpi xmlns:a14="http://schemas.microsoft.com/office/drawing/2010/main" val="0"/>
                </a:ext>
              </a:extLst>
            </a:blip>
            <a:srcRect l="17025" r="12515"/>
            <a:stretch/>
          </p:blipFill>
          <p:spPr>
            <a:xfrm>
              <a:off x="85523" y="2363623"/>
              <a:ext cx="1224137" cy="1097280"/>
            </a:xfrm>
            <a:prstGeom prst="rect">
              <a:avLst/>
            </a:prstGeom>
          </p:spPr>
        </p:pic>
        <p:pic>
          <p:nvPicPr>
            <p:cNvPr id="12" name="Image 8" descr="Description : P:\f-divers\logo\b_1_q_0_p_0.jp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85523" y="3218827"/>
              <a:ext cx="1150937" cy="1036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13" name="Image 12"/>
          <p:cNvPicPr>
            <a:picLocks noChangeAspect="1"/>
          </p:cNvPicPr>
          <p:nvPr/>
        </p:nvPicPr>
        <p:blipFill rotWithShape="1">
          <a:blip r:embed="rId6" cstate="print">
            <a:extLst>
              <a:ext uri="{28A0092B-C50C-407E-A947-70E740481C1C}">
                <a14:useLocalDpi xmlns:a14="http://schemas.microsoft.com/office/drawing/2010/main" val="0"/>
              </a:ext>
            </a:extLst>
          </a:blip>
          <a:srcRect b="25622"/>
          <a:stretch/>
        </p:blipFill>
        <p:spPr>
          <a:xfrm>
            <a:off x="5795949" y="131773"/>
            <a:ext cx="3120347" cy="1740641"/>
          </a:xfrm>
          <a:prstGeom prst="rect">
            <a:avLst/>
          </a:prstGeom>
        </p:spPr>
      </p:pic>
      <p:pic>
        <p:nvPicPr>
          <p:cNvPr id="14" name="Image 13"/>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85523" y="4405331"/>
            <a:ext cx="1604013" cy="976356"/>
          </a:xfrm>
          <a:prstGeom prst="rect">
            <a:avLst/>
          </a:prstGeom>
        </p:spPr>
      </p:pic>
    </p:spTree>
    <p:extLst>
      <p:ext uri="{BB962C8B-B14F-4D97-AF65-F5344CB8AC3E}">
        <p14:creationId xmlns:p14="http://schemas.microsoft.com/office/powerpoint/2010/main" val="113788152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e 6"/>
          <p:cNvGrpSpPr/>
          <p:nvPr/>
        </p:nvGrpSpPr>
        <p:grpSpPr>
          <a:xfrm>
            <a:off x="85523" y="131773"/>
            <a:ext cx="1538167" cy="4123691"/>
            <a:chOff x="85523" y="131773"/>
            <a:chExt cx="1538167" cy="4123691"/>
          </a:xfrm>
        </p:grpSpPr>
        <p:pic>
          <p:nvPicPr>
            <p:cNvPr id="8" name="Picture 4" descr="marian"/>
            <p:cNvPicPr>
              <a:picLocks noChangeAspect="1" noChangeArrowheads="1"/>
            </p:cNvPicPr>
            <p:nvPr/>
          </p:nvPicPr>
          <p:blipFill>
            <a:blip r:embed="rId2" cstate="print"/>
            <a:srcRect/>
            <a:stretch>
              <a:fillRect/>
            </a:stretch>
          </p:blipFill>
          <p:spPr bwMode="auto">
            <a:xfrm>
              <a:off x="85523" y="131773"/>
              <a:ext cx="1190625" cy="695325"/>
            </a:xfrm>
            <a:prstGeom prst="rect">
              <a:avLst/>
            </a:prstGeom>
            <a:noFill/>
            <a:ln w="9525">
              <a:noFill/>
              <a:miter lim="800000"/>
              <a:headEnd/>
              <a:tailEnd/>
            </a:ln>
          </p:spPr>
        </p:pic>
        <p:pic>
          <p:nvPicPr>
            <p:cNvPr id="9" name="Picture 2" descr="logoseu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5523" y="827098"/>
              <a:ext cx="1538167" cy="15381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Image 9"/>
            <p:cNvPicPr>
              <a:picLocks noChangeAspect="1"/>
            </p:cNvPicPr>
            <p:nvPr/>
          </p:nvPicPr>
          <p:blipFill rotWithShape="1">
            <a:blip r:embed="rId4">
              <a:extLst>
                <a:ext uri="{28A0092B-C50C-407E-A947-70E740481C1C}">
                  <a14:useLocalDpi xmlns:a14="http://schemas.microsoft.com/office/drawing/2010/main" val="0"/>
                </a:ext>
              </a:extLst>
            </a:blip>
            <a:srcRect l="17025" r="12515"/>
            <a:stretch/>
          </p:blipFill>
          <p:spPr>
            <a:xfrm>
              <a:off x="85523" y="2363623"/>
              <a:ext cx="1224137" cy="1097280"/>
            </a:xfrm>
            <a:prstGeom prst="rect">
              <a:avLst/>
            </a:prstGeom>
          </p:spPr>
        </p:pic>
        <p:pic>
          <p:nvPicPr>
            <p:cNvPr id="11" name="Image 8" descr="Description : P:\f-divers\logo\b_1_q_0_p_0.jp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85523" y="3218827"/>
              <a:ext cx="1150937" cy="1036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12" name="Image 11"/>
          <p:cNvPicPr>
            <a:picLocks noChangeAspect="1"/>
          </p:cNvPicPr>
          <p:nvPr/>
        </p:nvPicPr>
        <p:blipFill rotWithShape="1">
          <a:blip r:embed="rId6" cstate="print">
            <a:extLst>
              <a:ext uri="{28A0092B-C50C-407E-A947-70E740481C1C}">
                <a14:useLocalDpi xmlns:a14="http://schemas.microsoft.com/office/drawing/2010/main" val="0"/>
              </a:ext>
            </a:extLst>
          </a:blip>
          <a:srcRect b="25622"/>
          <a:stretch/>
        </p:blipFill>
        <p:spPr>
          <a:xfrm>
            <a:off x="5795949" y="131773"/>
            <a:ext cx="3120347" cy="1740641"/>
          </a:xfrm>
          <a:prstGeom prst="rect">
            <a:avLst/>
          </a:prstGeom>
        </p:spPr>
      </p:pic>
      <p:graphicFrame>
        <p:nvGraphicFramePr>
          <p:cNvPr id="4" name="Tableau 3"/>
          <p:cNvGraphicFramePr>
            <a:graphicFrameLocks noGrp="1"/>
          </p:cNvGraphicFramePr>
          <p:nvPr>
            <p:extLst>
              <p:ext uri="{D42A27DB-BD31-4B8C-83A1-F6EECF244321}">
                <p14:modId xmlns:p14="http://schemas.microsoft.com/office/powerpoint/2010/main" val="1835537678"/>
              </p:ext>
            </p:extLst>
          </p:nvPr>
        </p:nvGraphicFramePr>
        <p:xfrm>
          <a:off x="2195736" y="3296615"/>
          <a:ext cx="6369685" cy="408305"/>
        </p:xfrm>
        <a:graphic>
          <a:graphicData uri="http://schemas.openxmlformats.org/drawingml/2006/table">
            <a:tbl>
              <a:tblPr firstRow="1" firstCol="1" bandRow="1">
                <a:tableStyleId>{5C22544A-7EE6-4342-B048-85BDC9FD1C3A}</a:tableStyleId>
              </a:tblPr>
              <a:tblGrid>
                <a:gridCol w="6369685">
                  <a:extLst>
                    <a:ext uri="{9D8B030D-6E8A-4147-A177-3AD203B41FA5}">
                      <a16:colId xmlns="" xmlns:a16="http://schemas.microsoft.com/office/drawing/2014/main" val="20000"/>
                    </a:ext>
                  </a:extLst>
                </a:gridCol>
              </a:tblGrid>
              <a:tr h="0">
                <a:tc>
                  <a:txBody>
                    <a:bodyPr/>
                    <a:lstStyle/>
                    <a:p>
                      <a:pPr marL="539115" algn="ctr">
                        <a:lnSpc>
                          <a:spcPct val="150000"/>
                        </a:lnSpc>
                        <a:spcAft>
                          <a:spcPts val="0"/>
                        </a:spcAft>
                      </a:pPr>
                      <a:r>
                        <a:rPr lang="fr-FR" sz="2000" kern="1000" dirty="0" smtClean="0">
                          <a:effectLst/>
                        </a:rPr>
                        <a:t>Lundi </a:t>
                      </a:r>
                      <a:r>
                        <a:rPr lang="fr-FR" sz="2000" kern="1000" dirty="0" smtClean="0">
                          <a:effectLst/>
                        </a:rPr>
                        <a:t>15 </a:t>
                      </a:r>
                      <a:r>
                        <a:rPr lang="fr-FR" sz="2000" kern="1000" dirty="0">
                          <a:effectLst/>
                        </a:rPr>
                        <a:t>septembre </a:t>
                      </a:r>
                      <a:r>
                        <a:rPr lang="fr-FR" sz="2000" kern="1000" dirty="0" smtClean="0">
                          <a:effectLst/>
                        </a:rPr>
                        <a:t>2025 </a:t>
                      </a:r>
                      <a:r>
                        <a:rPr lang="fr-FR" sz="2000" kern="1000" dirty="0">
                          <a:effectLst/>
                        </a:rPr>
                        <a:t>à 18h00</a:t>
                      </a:r>
                      <a:endParaRPr lang="fr-FR" sz="1000" kern="1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 xmlns:a16="http://schemas.microsoft.com/office/drawing/2014/main" val="10000"/>
                  </a:ext>
                </a:extLst>
              </a:tr>
            </a:tbl>
          </a:graphicData>
        </a:graphic>
      </p:graphicFrame>
      <p:sp>
        <p:nvSpPr>
          <p:cNvPr id="5" name="Rectangle 2"/>
          <p:cNvSpPr>
            <a:spLocks noChangeArrowheads="1"/>
          </p:cNvSpPr>
          <p:nvPr/>
        </p:nvSpPr>
        <p:spPr bwMode="auto">
          <a:xfrm>
            <a:off x="1387475" y="3633788"/>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fr-FR"/>
          </a:p>
        </p:txBody>
      </p:sp>
      <p:sp>
        <p:nvSpPr>
          <p:cNvPr id="13" name="WordArt 1"/>
          <p:cNvSpPr>
            <a:spLocks noChangeArrowheads="1" noChangeShapeType="1" noTextEdit="1"/>
          </p:cNvSpPr>
          <p:nvPr/>
        </p:nvSpPr>
        <p:spPr bwMode="auto">
          <a:xfrm>
            <a:off x="1835696" y="2027977"/>
            <a:ext cx="7200799" cy="1081384"/>
          </a:xfrm>
          <a:prstGeom prst="rect">
            <a:avLst/>
          </a:prstGeom>
          <a:extLs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algn="ctr" rtl="0">
              <a:buNone/>
            </a:pPr>
            <a:r>
              <a:rPr lang="fr-FR" sz="3600" kern="10" spc="0" dirty="0">
                <a:ln w="9525">
                  <a:solidFill>
                    <a:srgbClr val="17365D"/>
                  </a:solidFill>
                  <a:round/>
                  <a:headEnd/>
                  <a:tailEnd/>
                </a:ln>
                <a:solidFill>
                  <a:srgbClr val="548DD4"/>
                </a:solidFill>
                <a:effectLst/>
                <a:latin typeface="Arial Black" panose="020B0A04020102020204" pitchFamily="34" charset="0"/>
              </a:rPr>
              <a:t>Réunion de présentation</a:t>
            </a:r>
          </a:p>
          <a:p>
            <a:pPr algn="ctr" rtl="0">
              <a:buNone/>
            </a:pPr>
            <a:r>
              <a:rPr lang="fr-FR" sz="3600" kern="10" spc="0" dirty="0">
                <a:ln w="9525">
                  <a:solidFill>
                    <a:srgbClr val="17365D"/>
                  </a:solidFill>
                  <a:round/>
                  <a:headEnd/>
                  <a:tailEnd/>
                </a:ln>
                <a:solidFill>
                  <a:srgbClr val="548DD4"/>
                </a:solidFill>
                <a:effectLst/>
                <a:latin typeface="Arial Black" panose="020B0A04020102020204" pitchFamily="34" charset="0"/>
              </a:rPr>
              <a:t>des équipes pédagogiques</a:t>
            </a:r>
          </a:p>
        </p:txBody>
      </p:sp>
      <p:graphicFrame>
        <p:nvGraphicFramePr>
          <p:cNvPr id="3" name="Tableau 2"/>
          <p:cNvGraphicFramePr>
            <a:graphicFrameLocks noGrp="1"/>
          </p:cNvGraphicFramePr>
          <p:nvPr>
            <p:extLst>
              <p:ext uri="{D42A27DB-BD31-4B8C-83A1-F6EECF244321}">
                <p14:modId xmlns:p14="http://schemas.microsoft.com/office/powerpoint/2010/main" val="1319554055"/>
              </p:ext>
            </p:extLst>
          </p:nvPr>
        </p:nvGraphicFramePr>
        <p:xfrm>
          <a:off x="815404" y="3861048"/>
          <a:ext cx="8229599" cy="2996950"/>
        </p:xfrm>
        <a:graphic>
          <a:graphicData uri="http://schemas.openxmlformats.org/drawingml/2006/table">
            <a:tbl>
              <a:tblPr firstRow="1" firstCol="1" bandRow="1"/>
              <a:tblGrid>
                <a:gridCol w="2359379">
                  <a:extLst>
                    <a:ext uri="{9D8B030D-6E8A-4147-A177-3AD203B41FA5}">
                      <a16:colId xmlns="" xmlns:a16="http://schemas.microsoft.com/office/drawing/2014/main" val="20000"/>
                    </a:ext>
                  </a:extLst>
                </a:gridCol>
                <a:gridCol w="2956281">
                  <a:extLst>
                    <a:ext uri="{9D8B030D-6E8A-4147-A177-3AD203B41FA5}">
                      <a16:colId xmlns="" xmlns:a16="http://schemas.microsoft.com/office/drawing/2014/main" val="20001"/>
                    </a:ext>
                  </a:extLst>
                </a:gridCol>
                <a:gridCol w="2913939">
                  <a:extLst>
                    <a:ext uri="{9D8B030D-6E8A-4147-A177-3AD203B41FA5}">
                      <a16:colId xmlns="" xmlns:a16="http://schemas.microsoft.com/office/drawing/2014/main" val="20002"/>
                    </a:ext>
                  </a:extLst>
                </a:gridCol>
              </a:tblGrid>
              <a:tr h="599390">
                <a:tc>
                  <a:txBody>
                    <a:bodyPr/>
                    <a:lstStyle/>
                    <a:p>
                      <a:pPr algn="ctr">
                        <a:lnSpc>
                          <a:spcPct val="107000"/>
                        </a:lnSpc>
                        <a:spcAft>
                          <a:spcPts val="0"/>
                        </a:spcAft>
                      </a:pPr>
                      <a:r>
                        <a:rPr lang="fr-FR" sz="1600" b="1" dirty="0">
                          <a:effectLst/>
                          <a:latin typeface="Arial" panose="020B0604020202020204" pitchFamily="34" charset="0"/>
                          <a:ea typeface="Calibri" panose="020F0502020204030204" pitchFamily="34" charset="0"/>
                          <a:cs typeface="Times New Roman" panose="02020603050405020304" pitchFamily="18" charset="0"/>
                        </a:rPr>
                        <a:t>6°1</a:t>
                      </a:r>
                      <a:endParaRPr lang="fr-FR"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3513" marR="635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99FF"/>
                    </a:solidFill>
                  </a:tcPr>
                </a:tc>
                <a:tc>
                  <a:txBody>
                    <a:bodyPr/>
                    <a:lstStyle/>
                    <a:p>
                      <a:pPr algn="ctr">
                        <a:lnSpc>
                          <a:spcPct val="107000"/>
                        </a:lnSpc>
                        <a:spcAft>
                          <a:spcPts val="0"/>
                        </a:spcAft>
                      </a:pPr>
                      <a:r>
                        <a:rPr lang="fr-FR" sz="1600" b="1" dirty="0">
                          <a:effectLst/>
                          <a:latin typeface="Arial" panose="020B0604020202020204" pitchFamily="34" charset="0"/>
                          <a:ea typeface="Calibri" panose="020F0502020204030204" pitchFamily="34" charset="0"/>
                          <a:cs typeface="Times New Roman" panose="02020603050405020304" pitchFamily="18" charset="0"/>
                        </a:rPr>
                        <a:t>Salle 25</a:t>
                      </a:r>
                      <a:endParaRPr lang="fr-FR"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3513" marR="635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99FF"/>
                    </a:solidFill>
                  </a:tcPr>
                </a:tc>
                <a:tc>
                  <a:txBody>
                    <a:bodyPr/>
                    <a:lstStyle/>
                    <a:p>
                      <a:pPr algn="ctr">
                        <a:lnSpc>
                          <a:spcPct val="107000"/>
                        </a:lnSpc>
                        <a:spcAft>
                          <a:spcPts val="0"/>
                        </a:spcAft>
                      </a:pPr>
                      <a:r>
                        <a:rPr lang="fr-FR" sz="1600" b="1" dirty="0">
                          <a:effectLst/>
                          <a:latin typeface="Arial" panose="020B0604020202020204" pitchFamily="34" charset="0"/>
                          <a:ea typeface="Calibri" panose="020F0502020204030204" pitchFamily="34" charset="0"/>
                          <a:cs typeface="Times New Roman" panose="02020603050405020304" pitchFamily="18" charset="0"/>
                        </a:rPr>
                        <a:t>Mme </a:t>
                      </a:r>
                      <a:r>
                        <a:rPr lang="fr-FR" sz="1600" b="1" dirty="0" smtClean="0">
                          <a:effectLst/>
                          <a:latin typeface="Arial" panose="020B0604020202020204" pitchFamily="34" charset="0"/>
                          <a:ea typeface="Calibri" panose="020F0502020204030204" pitchFamily="34" charset="0"/>
                          <a:cs typeface="Times New Roman" panose="02020603050405020304" pitchFamily="18" charset="0"/>
                        </a:rPr>
                        <a:t>SAHIN</a:t>
                      </a:r>
                      <a:endParaRPr lang="fr-FR"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3513" marR="635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99FF"/>
                    </a:solidFill>
                  </a:tcPr>
                </a:tc>
                <a:extLst>
                  <a:ext uri="{0D108BD9-81ED-4DB2-BD59-A6C34878D82A}">
                    <a16:rowId xmlns="" xmlns:a16="http://schemas.microsoft.com/office/drawing/2014/main" val="10000"/>
                  </a:ext>
                </a:extLst>
              </a:tr>
              <a:tr h="599390">
                <a:tc>
                  <a:txBody>
                    <a:bodyPr/>
                    <a:lstStyle/>
                    <a:p>
                      <a:pPr algn="ctr">
                        <a:lnSpc>
                          <a:spcPct val="107000"/>
                        </a:lnSpc>
                        <a:spcAft>
                          <a:spcPts val="0"/>
                        </a:spcAft>
                      </a:pPr>
                      <a:r>
                        <a:rPr lang="fr-FR" sz="1600" b="1" dirty="0">
                          <a:effectLst/>
                          <a:latin typeface="Arial" panose="020B0604020202020204" pitchFamily="34" charset="0"/>
                          <a:ea typeface="Calibri" panose="020F0502020204030204" pitchFamily="34" charset="0"/>
                          <a:cs typeface="Times New Roman" panose="02020603050405020304" pitchFamily="18" charset="0"/>
                        </a:rPr>
                        <a:t>6°2</a:t>
                      </a:r>
                      <a:endParaRPr lang="fr-FR"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3513" marR="635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algn="ctr">
                        <a:lnSpc>
                          <a:spcPct val="107000"/>
                        </a:lnSpc>
                        <a:spcAft>
                          <a:spcPts val="0"/>
                        </a:spcAft>
                      </a:pPr>
                      <a:r>
                        <a:rPr lang="fr-FR" sz="1600" b="1" dirty="0">
                          <a:effectLst/>
                          <a:latin typeface="Arial" panose="020B0604020202020204" pitchFamily="34" charset="0"/>
                          <a:ea typeface="Calibri" panose="020F0502020204030204" pitchFamily="34" charset="0"/>
                          <a:cs typeface="Times New Roman" panose="02020603050405020304" pitchFamily="18" charset="0"/>
                        </a:rPr>
                        <a:t>Salle </a:t>
                      </a:r>
                      <a:r>
                        <a:rPr lang="fr-FR" sz="1600" b="1" dirty="0" smtClean="0">
                          <a:effectLst/>
                          <a:latin typeface="Arial" panose="020B0604020202020204" pitchFamily="34" charset="0"/>
                          <a:ea typeface="Calibri" panose="020F0502020204030204" pitchFamily="34" charset="0"/>
                          <a:cs typeface="Times New Roman" panose="02020603050405020304" pitchFamily="18" charset="0"/>
                        </a:rPr>
                        <a:t>29</a:t>
                      </a:r>
                      <a:endParaRPr lang="fr-FR"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3513" marR="635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algn="ctr">
                        <a:lnSpc>
                          <a:spcPct val="107000"/>
                        </a:lnSpc>
                        <a:spcAft>
                          <a:spcPts val="0"/>
                        </a:spcAft>
                      </a:pPr>
                      <a:r>
                        <a:rPr lang="fr-FR" sz="1600" b="1" dirty="0">
                          <a:effectLst/>
                          <a:latin typeface="Arial" panose="020B0604020202020204" pitchFamily="34" charset="0"/>
                          <a:ea typeface="Calibri" panose="020F0502020204030204" pitchFamily="34" charset="0"/>
                          <a:cs typeface="Times New Roman" panose="02020603050405020304" pitchFamily="18" charset="0"/>
                        </a:rPr>
                        <a:t>M. </a:t>
                      </a:r>
                      <a:r>
                        <a:rPr lang="fr-FR" sz="1600" b="1" dirty="0" smtClean="0">
                          <a:effectLst/>
                          <a:latin typeface="Arial" panose="020B0604020202020204" pitchFamily="34" charset="0"/>
                          <a:ea typeface="Calibri" panose="020F0502020204030204" pitchFamily="34" charset="0"/>
                          <a:cs typeface="Times New Roman" panose="02020603050405020304" pitchFamily="18" charset="0"/>
                        </a:rPr>
                        <a:t>VARIERAS</a:t>
                      </a:r>
                      <a:endParaRPr lang="fr-FR"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3513" marR="635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extLst>
                  <a:ext uri="{0D108BD9-81ED-4DB2-BD59-A6C34878D82A}">
                    <a16:rowId xmlns="" xmlns:a16="http://schemas.microsoft.com/office/drawing/2014/main" val="10001"/>
                  </a:ext>
                </a:extLst>
              </a:tr>
              <a:tr h="599390">
                <a:tc>
                  <a:txBody>
                    <a:bodyPr/>
                    <a:lstStyle/>
                    <a:p>
                      <a:pPr algn="ctr">
                        <a:lnSpc>
                          <a:spcPct val="107000"/>
                        </a:lnSpc>
                        <a:spcAft>
                          <a:spcPts val="0"/>
                        </a:spcAft>
                      </a:pPr>
                      <a:r>
                        <a:rPr lang="fr-FR" sz="1600" b="1">
                          <a:effectLst/>
                          <a:latin typeface="Arial" panose="020B0604020202020204" pitchFamily="34" charset="0"/>
                          <a:ea typeface="Calibri" panose="020F0502020204030204" pitchFamily="34" charset="0"/>
                          <a:cs typeface="Times New Roman" panose="02020603050405020304" pitchFamily="18" charset="0"/>
                        </a:rPr>
                        <a:t>6°3</a:t>
                      </a:r>
                      <a:endParaRPr lang="fr-FR" sz="1600">
                        <a:effectLst/>
                        <a:latin typeface="Calibri" panose="020F0502020204030204" pitchFamily="34" charset="0"/>
                        <a:ea typeface="Calibri" panose="020F0502020204030204" pitchFamily="34" charset="0"/>
                        <a:cs typeface="Times New Roman" panose="02020603050405020304" pitchFamily="18" charset="0"/>
                      </a:endParaRPr>
                    </a:p>
                  </a:txBody>
                  <a:tcPr marL="63513" marR="635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666FF"/>
                    </a:solidFill>
                  </a:tcPr>
                </a:tc>
                <a:tc>
                  <a:txBody>
                    <a:bodyPr/>
                    <a:lstStyle/>
                    <a:p>
                      <a:pPr algn="ctr">
                        <a:lnSpc>
                          <a:spcPct val="107000"/>
                        </a:lnSpc>
                        <a:spcAft>
                          <a:spcPts val="0"/>
                        </a:spcAft>
                      </a:pPr>
                      <a:r>
                        <a:rPr lang="fr-FR" sz="1600" b="1" dirty="0">
                          <a:effectLst/>
                          <a:latin typeface="Arial" panose="020B0604020202020204" pitchFamily="34" charset="0"/>
                          <a:ea typeface="Calibri" panose="020F0502020204030204" pitchFamily="34" charset="0"/>
                          <a:cs typeface="Times New Roman" panose="02020603050405020304" pitchFamily="18" charset="0"/>
                        </a:rPr>
                        <a:t>Salle </a:t>
                      </a:r>
                      <a:r>
                        <a:rPr lang="fr-FR" sz="1600" b="1" dirty="0" smtClean="0">
                          <a:effectLst/>
                          <a:latin typeface="Arial" panose="020B0604020202020204" pitchFamily="34" charset="0"/>
                          <a:ea typeface="Calibri" panose="020F0502020204030204" pitchFamily="34" charset="0"/>
                          <a:cs typeface="Times New Roman" panose="02020603050405020304" pitchFamily="18" charset="0"/>
                        </a:rPr>
                        <a:t>11</a:t>
                      </a:r>
                      <a:endParaRPr lang="fr-FR"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3513" marR="635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666FF"/>
                    </a:solidFill>
                  </a:tcPr>
                </a:tc>
                <a:tc>
                  <a:txBody>
                    <a:bodyPr/>
                    <a:lstStyle/>
                    <a:p>
                      <a:pPr algn="ctr">
                        <a:lnSpc>
                          <a:spcPct val="107000"/>
                        </a:lnSpc>
                        <a:spcAft>
                          <a:spcPts val="0"/>
                        </a:spcAft>
                      </a:pPr>
                      <a:r>
                        <a:rPr lang="fr-FR" sz="1600" b="1" dirty="0" smtClean="0">
                          <a:effectLst/>
                          <a:latin typeface="Arial" panose="020B0604020202020204" pitchFamily="34" charset="0"/>
                          <a:ea typeface="Calibri" panose="020F0502020204030204" pitchFamily="34" charset="0"/>
                          <a:cs typeface="Times New Roman" panose="02020603050405020304" pitchFamily="18" charset="0"/>
                        </a:rPr>
                        <a:t>M.</a:t>
                      </a:r>
                      <a:r>
                        <a:rPr lang="fr-FR" sz="1600" b="1" baseline="0" dirty="0" smtClean="0">
                          <a:effectLst/>
                          <a:latin typeface="Arial" panose="020B0604020202020204" pitchFamily="34" charset="0"/>
                          <a:ea typeface="Calibri" panose="020F0502020204030204" pitchFamily="34" charset="0"/>
                          <a:cs typeface="Times New Roman" panose="02020603050405020304" pitchFamily="18" charset="0"/>
                        </a:rPr>
                        <a:t> SIGUIER</a:t>
                      </a:r>
                      <a:endParaRPr lang="fr-FR"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3513" marR="635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666FF"/>
                    </a:solidFill>
                  </a:tcPr>
                </a:tc>
                <a:extLst>
                  <a:ext uri="{0D108BD9-81ED-4DB2-BD59-A6C34878D82A}">
                    <a16:rowId xmlns="" xmlns:a16="http://schemas.microsoft.com/office/drawing/2014/main" val="10002"/>
                  </a:ext>
                </a:extLst>
              </a:tr>
              <a:tr h="599390">
                <a:tc>
                  <a:txBody>
                    <a:bodyPr/>
                    <a:lstStyle/>
                    <a:p>
                      <a:pPr algn="ctr">
                        <a:lnSpc>
                          <a:spcPct val="107000"/>
                        </a:lnSpc>
                        <a:spcAft>
                          <a:spcPts val="0"/>
                        </a:spcAft>
                      </a:pPr>
                      <a:r>
                        <a:rPr lang="fr-FR" sz="1600" b="1" dirty="0">
                          <a:effectLst/>
                          <a:latin typeface="Arial" panose="020B0604020202020204" pitchFamily="34" charset="0"/>
                          <a:ea typeface="Calibri" panose="020F0502020204030204" pitchFamily="34" charset="0"/>
                          <a:cs typeface="Times New Roman" panose="02020603050405020304" pitchFamily="18" charset="0"/>
                        </a:rPr>
                        <a:t>6°4</a:t>
                      </a:r>
                      <a:endParaRPr lang="fr-FR"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3513" marR="635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a:lnSpc>
                          <a:spcPct val="107000"/>
                        </a:lnSpc>
                        <a:spcAft>
                          <a:spcPts val="0"/>
                        </a:spcAft>
                      </a:pPr>
                      <a:r>
                        <a:rPr lang="fr-FR" sz="1600" b="1" dirty="0">
                          <a:effectLst/>
                          <a:latin typeface="Arial" panose="020B0604020202020204" pitchFamily="34" charset="0"/>
                          <a:ea typeface="Calibri" panose="020F0502020204030204" pitchFamily="34" charset="0"/>
                          <a:cs typeface="Times New Roman" panose="02020603050405020304" pitchFamily="18" charset="0"/>
                        </a:rPr>
                        <a:t>Salle </a:t>
                      </a:r>
                      <a:r>
                        <a:rPr lang="fr-FR" sz="1600" b="1" dirty="0" smtClean="0">
                          <a:effectLst/>
                          <a:latin typeface="Arial" panose="020B0604020202020204" pitchFamily="34" charset="0"/>
                          <a:ea typeface="Calibri" panose="020F0502020204030204" pitchFamily="34" charset="0"/>
                          <a:cs typeface="Times New Roman" panose="02020603050405020304" pitchFamily="18" charset="0"/>
                        </a:rPr>
                        <a:t>27</a:t>
                      </a:r>
                      <a:endParaRPr lang="fr-FR"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3513" marR="635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a:lnSpc>
                          <a:spcPct val="107000"/>
                        </a:lnSpc>
                        <a:spcAft>
                          <a:spcPts val="0"/>
                        </a:spcAft>
                      </a:pPr>
                      <a:r>
                        <a:rPr lang="fr-FR" sz="1600" b="1" dirty="0" smtClean="0">
                          <a:effectLst/>
                          <a:latin typeface="Arial" panose="020B0604020202020204" pitchFamily="34" charset="0"/>
                          <a:ea typeface="Calibri" panose="020F0502020204030204" pitchFamily="34" charset="0"/>
                          <a:cs typeface="Times New Roman" panose="02020603050405020304" pitchFamily="18" charset="0"/>
                        </a:rPr>
                        <a:t>M.</a:t>
                      </a:r>
                      <a:r>
                        <a:rPr lang="fr-FR" sz="1600" b="1" baseline="0" dirty="0" smtClean="0">
                          <a:effectLst/>
                          <a:latin typeface="Arial" panose="020B0604020202020204" pitchFamily="34" charset="0"/>
                          <a:ea typeface="Calibri" panose="020F0502020204030204" pitchFamily="34" charset="0"/>
                          <a:cs typeface="Times New Roman" panose="02020603050405020304" pitchFamily="18" charset="0"/>
                        </a:rPr>
                        <a:t> REIG</a:t>
                      </a:r>
                      <a:endParaRPr lang="fr-FR"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3513" marR="635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extLst>
                  <a:ext uri="{0D108BD9-81ED-4DB2-BD59-A6C34878D82A}">
                    <a16:rowId xmlns="" xmlns:a16="http://schemas.microsoft.com/office/drawing/2014/main" val="10003"/>
                  </a:ext>
                </a:extLst>
              </a:tr>
              <a:tr h="599390">
                <a:tc>
                  <a:txBody>
                    <a:bodyPr/>
                    <a:lstStyle/>
                    <a:p>
                      <a:pPr algn="ctr">
                        <a:lnSpc>
                          <a:spcPct val="107000"/>
                        </a:lnSpc>
                        <a:spcAft>
                          <a:spcPts val="0"/>
                        </a:spcAft>
                      </a:pPr>
                      <a:r>
                        <a:rPr lang="fr-FR" sz="1600" b="1" kern="1200"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6°5</a:t>
                      </a:r>
                    </a:p>
                  </a:txBody>
                  <a:tcPr marL="63513" marR="635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4B083"/>
                    </a:solidFill>
                  </a:tcPr>
                </a:tc>
                <a:tc>
                  <a:txBody>
                    <a:bodyPr/>
                    <a:lstStyle/>
                    <a:p>
                      <a:pPr algn="ctr">
                        <a:lnSpc>
                          <a:spcPct val="107000"/>
                        </a:lnSpc>
                        <a:spcAft>
                          <a:spcPts val="0"/>
                        </a:spcAft>
                      </a:pPr>
                      <a:r>
                        <a:rPr lang="fr-FR" sz="1600" b="1" kern="1200"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Salle </a:t>
                      </a:r>
                      <a:r>
                        <a:rPr lang="fr-FR" sz="1600" b="1" kern="1200" dirty="0" smtClean="0">
                          <a:solidFill>
                            <a:schemeClr val="tx1"/>
                          </a:solidFill>
                          <a:effectLst/>
                          <a:latin typeface="Arial" panose="020B0604020202020204" pitchFamily="34" charset="0"/>
                          <a:ea typeface="Calibri" panose="020F0502020204030204" pitchFamily="34" charset="0"/>
                          <a:cs typeface="Times New Roman" panose="02020603050405020304" pitchFamily="18" charset="0"/>
                        </a:rPr>
                        <a:t>28</a:t>
                      </a:r>
                      <a:endParaRPr lang="fr-FR" sz="1600" b="1" kern="1200" dirty="0">
                        <a:solidFill>
                          <a:schemeClr val="tx1"/>
                        </a:solidFill>
                        <a:effectLst/>
                        <a:latin typeface="Arial" panose="020B0604020202020204" pitchFamily="34" charset="0"/>
                        <a:ea typeface="Calibri" panose="020F0502020204030204" pitchFamily="34" charset="0"/>
                        <a:cs typeface="Times New Roman" panose="02020603050405020304" pitchFamily="18" charset="0"/>
                      </a:endParaRPr>
                    </a:p>
                  </a:txBody>
                  <a:tcPr marL="63513" marR="635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4B083"/>
                    </a:solidFill>
                  </a:tcPr>
                </a:tc>
                <a:tc>
                  <a:txBody>
                    <a:bodyPr/>
                    <a:lstStyle/>
                    <a:p>
                      <a:pPr algn="ctr">
                        <a:lnSpc>
                          <a:spcPct val="107000"/>
                        </a:lnSpc>
                        <a:spcAft>
                          <a:spcPts val="0"/>
                        </a:spcAft>
                      </a:pPr>
                      <a:r>
                        <a:rPr lang="fr-FR" sz="1600" b="1" kern="1200"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M</a:t>
                      </a:r>
                      <a:r>
                        <a:rPr lang="fr-FR" sz="1600" b="1" kern="1200" dirty="0" smtClean="0">
                          <a:solidFill>
                            <a:schemeClr val="tx1"/>
                          </a:solidFill>
                          <a:effectLst/>
                          <a:latin typeface="Arial" panose="020B0604020202020204" pitchFamily="34" charset="0"/>
                          <a:ea typeface="Calibri" panose="020F0502020204030204" pitchFamily="34" charset="0"/>
                          <a:cs typeface="Times New Roman" panose="02020603050405020304" pitchFamily="18" charset="0"/>
                        </a:rPr>
                        <a:t>.</a:t>
                      </a:r>
                      <a:r>
                        <a:rPr lang="fr-FR" sz="1600" b="1" kern="1200" baseline="0" dirty="0" smtClean="0">
                          <a:solidFill>
                            <a:schemeClr val="tx1"/>
                          </a:solidFill>
                          <a:effectLst/>
                          <a:latin typeface="Arial" panose="020B0604020202020204" pitchFamily="34" charset="0"/>
                          <a:ea typeface="Calibri" panose="020F0502020204030204" pitchFamily="34" charset="0"/>
                          <a:cs typeface="Times New Roman" panose="02020603050405020304" pitchFamily="18" charset="0"/>
                        </a:rPr>
                        <a:t> LIONNE</a:t>
                      </a:r>
                      <a:endParaRPr lang="fr-FR" sz="1600" b="1" kern="1200" dirty="0">
                        <a:solidFill>
                          <a:schemeClr val="tx1"/>
                        </a:solidFill>
                        <a:effectLst/>
                        <a:latin typeface="Arial" panose="020B0604020202020204" pitchFamily="34" charset="0"/>
                        <a:ea typeface="Calibri" panose="020F0502020204030204" pitchFamily="34" charset="0"/>
                        <a:cs typeface="Times New Roman" panose="02020603050405020304" pitchFamily="18" charset="0"/>
                      </a:endParaRPr>
                    </a:p>
                  </a:txBody>
                  <a:tcPr marL="63513" marR="635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4B083"/>
                    </a:solidFill>
                  </a:tcPr>
                </a:tc>
                <a:extLst>
                  <a:ext uri="{0D108BD9-81ED-4DB2-BD59-A6C34878D82A}">
                    <a16:rowId xmlns="" xmlns:a16="http://schemas.microsoft.com/office/drawing/2014/main" val="10004"/>
                  </a:ext>
                </a:extLst>
              </a:tr>
            </a:tbl>
          </a:graphicData>
        </a:graphic>
      </p:graphicFrame>
    </p:spTree>
    <p:extLst>
      <p:ext uri="{BB962C8B-B14F-4D97-AF65-F5344CB8AC3E}">
        <p14:creationId xmlns:p14="http://schemas.microsoft.com/office/powerpoint/2010/main" val="179800598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341446" y="131773"/>
            <a:ext cx="7772400" cy="1512168"/>
          </a:xfrm>
        </p:spPr>
        <p:txBody>
          <a:bodyPr/>
          <a:lstStyle/>
          <a:p>
            <a:r>
              <a:rPr lang="fr-FR" dirty="0"/>
              <a:t>Evaluations nationales d’entrée en 6°</a:t>
            </a:r>
          </a:p>
        </p:txBody>
      </p:sp>
      <p:pic>
        <p:nvPicPr>
          <p:cNvPr id="1028" name="Picture 4" descr="marian"/>
          <p:cNvPicPr>
            <a:picLocks noChangeAspect="1" noChangeArrowheads="1"/>
          </p:cNvPicPr>
          <p:nvPr/>
        </p:nvPicPr>
        <p:blipFill>
          <a:blip r:embed="rId3" cstate="print"/>
          <a:srcRect/>
          <a:stretch>
            <a:fillRect/>
          </a:stretch>
        </p:blipFill>
        <p:spPr bwMode="auto">
          <a:xfrm>
            <a:off x="119035" y="131773"/>
            <a:ext cx="1190625" cy="695325"/>
          </a:xfrm>
          <a:prstGeom prst="rect">
            <a:avLst/>
          </a:prstGeom>
          <a:noFill/>
          <a:ln w="9525">
            <a:noFill/>
            <a:miter lim="800000"/>
            <a:headEnd/>
            <a:tailEnd/>
          </a:ln>
        </p:spPr>
      </p:pic>
      <p:pic>
        <p:nvPicPr>
          <p:cNvPr id="3" name="Picture 2" descr="logoseul"/>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9035" y="827098"/>
            <a:ext cx="1538167" cy="15381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Image 3"/>
          <p:cNvPicPr>
            <a:picLocks noChangeAspect="1"/>
          </p:cNvPicPr>
          <p:nvPr/>
        </p:nvPicPr>
        <p:blipFill rotWithShape="1">
          <a:blip r:embed="rId5">
            <a:extLst>
              <a:ext uri="{28A0092B-C50C-407E-A947-70E740481C1C}">
                <a14:useLocalDpi xmlns:a14="http://schemas.microsoft.com/office/drawing/2010/main" val="0"/>
              </a:ext>
            </a:extLst>
          </a:blip>
          <a:srcRect l="17025" r="12515"/>
          <a:stretch/>
        </p:blipFill>
        <p:spPr>
          <a:xfrm>
            <a:off x="85523" y="2363623"/>
            <a:ext cx="1224137" cy="1097280"/>
          </a:xfrm>
          <a:prstGeom prst="rect">
            <a:avLst/>
          </a:prstGeom>
        </p:spPr>
      </p:pic>
      <p:sp>
        <p:nvSpPr>
          <p:cNvPr id="8" name="ZoneTexte 7"/>
          <p:cNvSpPr txBox="1"/>
          <p:nvPr/>
        </p:nvSpPr>
        <p:spPr>
          <a:xfrm>
            <a:off x="2411760" y="6237312"/>
            <a:ext cx="5217903" cy="430887"/>
          </a:xfrm>
          <a:prstGeom prst="rect">
            <a:avLst/>
          </a:prstGeom>
          <a:noFill/>
        </p:spPr>
        <p:txBody>
          <a:bodyPr wrap="none" rtlCol="0">
            <a:spAutoFit/>
          </a:bodyPr>
          <a:lstStyle/>
          <a:p>
            <a:r>
              <a:rPr lang="fr-FR" sz="2200" b="1" dirty="0">
                <a:solidFill>
                  <a:schemeClr val="tx2">
                    <a:lumMod val="60000"/>
                    <a:lumOff val="40000"/>
                  </a:schemeClr>
                </a:solidFill>
              </a:rPr>
              <a:t>Mais aussi le test de fluence à positionner</a:t>
            </a:r>
          </a:p>
        </p:txBody>
      </p:sp>
      <p:graphicFrame>
        <p:nvGraphicFramePr>
          <p:cNvPr id="5" name="Tableau 4"/>
          <p:cNvGraphicFramePr>
            <a:graphicFrameLocks noGrp="1"/>
          </p:cNvGraphicFramePr>
          <p:nvPr>
            <p:extLst>
              <p:ext uri="{D42A27DB-BD31-4B8C-83A1-F6EECF244321}">
                <p14:modId xmlns:p14="http://schemas.microsoft.com/office/powerpoint/2010/main" val="1740225204"/>
              </p:ext>
            </p:extLst>
          </p:nvPr>
        </p:nvGraphicFramePr>
        <p:xfrm>
          <a:off x="1115616" y="2638156"/>
          <a:ext cx="7344816" cy="3383928"/>
        </p:xfrm>
        <a:graphic>
          <a:graphicData uri="http://schemas.openxmlformats.org/drawingml/2006/table">
            <a:tbl>
              <a:tblPr firstRow="1" firstCol="1" bandRow="1"/>
              <a:tblGrid>
                <a:gridCol w="1572285">
                  <a:extLst>
                    <a:ext uri="{9D8B030D-6E8A-4147-A177-3AD203B41FA5}">
                      <a16:colId xmlns="" xmlns:a16="http://schemas.microsoft.com/office/drawing/2014/main" val="20000"/>
                    </a:ext>
                  </a:extLst>
                </a:gridCol>
                <a:gridCol w="1020003">
                  <a:extLst>
                    <a:ext uri="{9D8B030D-6E8A-4147-A177-3AD203B41FA5}">
                      <a16:colId xmlns="" xmlns:a16="http://schemas.microsoft.com/office/drawing/2014/main" val="20001"/>
                    </a:ext>
                  </a:extLst>
                </a:gridCol>
                <a:gridCol w="1080120">
                  <a:extLst>
                    <a:ext uri="{9D8B030D-6E8A-4147-A177-3AD203B41FA5}">
                      <a16:colId xmlns="" xmlns:a16="http://schemas.microsoft.com/office/drawing/2014/main" val="20002"/>
                    </a:ext>
                  </a:extLst>
                </a:gridCol>
                <a:gridCol w="1224136">
                  <a:extLst>
                    <a:ext uri="{9D8B030D-6E8A-4147-A177-3AD203B41FA5}">
                      <a16:colId xmlns="" xmlns:a16="http://schemas.microsoft.com/office/drawing/2014/main" val="20003"/>
                    </a:ext>
                  </a:extLst>
                </a:gridCol>
                <a:gridCol w="1224136">
                  <a:extLst>
                    <a:ext uri="{9D8B030D-6E8A-4147-A177-3AD203B41FA5}">
                      <a16:colId xmlns="" xmlns:a16="http://schemas.microsoft.com/office/drawing/2014/main" val="20004"/>
                    </a:ext>
                  </a:extLst>
                </a:gridCol>
                <a:gridCol w="1224136">
                  <a:extLst>
                    <a:ext uri="{9D8B030D-6E8A-4147-A177-3AD203B41FA5}">
                      <a16:colId xmlns="" xmlns:a16="http://schemas.microsoft.com/office/drawing/2014/main" val="20005"/>
                    </a:ext>
                  </a:extLst>
                </a:gridCol>
              </a:tblGrid>
              <a:tr h="631551">
                <a:tc>
                  <a:txBody>
                    <a:bodyPr/>
                    <a:lstStyle/>
                    <a:p>
                      <a:pPr algn="ctr">
                        <a:lnSpc>
                          <a:spcPct val="107000"/>
                        </a:lnSpc>
                        <a:spcAft>
                          <a:spcPts val="800"/>
                        </a:spcAft>
                      </a:pPr>
                      <a:r>
                        <a:rPr lang="fr-FR" sz="1300" b="1" dirty="0">
                          <a:effectLst/>
                          <a:latin typeface="Arial" panose="020B0604020202020204" pitchFamily="34" charset="0"/>
                          <a:ea typeface="Calibri" panose="020F0502020204030204" pitchFamily="34" charset="0"/>
                          <a:cs typeface="Times New Roman" panose="02020603050405020304" pitchFamily="18" charset="0"/>
                        </a:rPr>
                        <a:t>Matière / Classe</a:t>
                      </a:r>
                      <a:endParaRPr lang="fr-FR"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2503" marR="6250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800"/>
                        </a:spcAft>
                      </a:pPr>
                      <a:r>
                        <a:rPr lang="fr-FR" sz="1300" b="1">
                          <a:effectLst/>
                          <a:latin typeface="Arial" panose="020B0604020202020204" pitchFamily="34" charset="0"/>
                          <a:ea typeface="Calibri" panose="020F0502020204030204" pitchFamily="34" charset="0"/>
                          <a:cs typeface="Times New Roman" panose="02020603050405020304" pitchFamily="18" charset="0"/>
                        </a:rPr>
                        <a:t>6</a:t>
                      </a:r>
                      <a:r>
                        <a:rPr lang="fr-FR" sz="1300" b="1" baseline="30000">
                          <a:effectLst/>
                          <a:latin typeface="Arial" panose="020B0604020202020204" pitchFamily="34" charset="0"/>
                          <a:ea typeface="Calibri" panose="020F0502020204030204" pitchFamily="34" charset="0"/>
                          <a:cs typeface="Times New Roman" panose="02020603050405020304" pitchFamily="18" charset="0"/>
                        </a:rPr>
                        <a:t>ème</a:t>
                      </a:r>
                      <a:r>
                        <a:rPr lang="fr-FR" sz="1300" b="1">
                          <a:effectLst/>
                          <a:latin typeface="Arial" panose="020B0604020202020204" pitchFamily="34" charset="0"/>
                          <a:ea typeface="Calibri" panose="020F0502020204030204" pitchFamily="34" charset="0"/>
                          <a:cs typeface="Times New Roman" panose="02020603050405020304" pitchFamily="18" charset="0"/>
                        </a:rPr>
                        <a:t>1</a:t>
                      </a:r>
                      <a:endParaRPr lang="fr-FR" sz="1000">
                        <a:effectLst/>
                        <a:latin typeface="Calibri" panose="020F0502020204030204" pitchFamily="34" charset="0"/>
                        <a:ea typeface="Calibri" panose="020F0502020204030204" pitchFamily="34" charset="0"/>
                        <a:cs typeface="Times New Roman" panose="02020603050405020304" pitchFamily="18" charset="0"/>
                      </a:endParaRPr>
                    </a:p>
                  </a:txBody>
                  <a:tcPr marL="62503" marR="6250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CC2E5"/>
                    </a:solidFill>
                  </a:tcPr>
                </a:tc>
                <a:tc>
                  <a:txBody>
                    <a:bodyPr/>
                    <a:lstStyle/>
                    <a:p>
                      <a:pPr algn="ctr">
                        <a:lnSpc>
                          <a:spcPct val="107000"/>
                        </a:lnSpc>
                        <a:spcAft>
                          <a:spcPts val="800"/>
                        </a:spcAft>
                      </a:pPr>
                      <a:r>
                        <a:rPr lang="fr-FR" sz="1300" b="1">
                          <a:effectLst/>
                          <a:latin typeface="Arial" panose="020B0604020202020204" pitchFamily="34" charset="0"/>
                          <a:ea typeface="Calibri" panose="020F0502020204030204" pitchFamily="34" charset="0"/>
                          <a:cs typeface="Times New Roman" panose="02020603050405020304" pitchFamily="18" charset="0"/>
                        </a:rPr>
                        <a:t>6</a:t>
                      </a:r>
                      <a:r>
                        <a:rPr lang="fr-FR" sz="1300" b="1" baseline="30000">
                          <a:effectLst/>
                          <a:latin typeface="Arial" panose="020B0604020202020204" pitchFamily="34" charset="0"/>
                          <a:ea typeface="Calibri" panose="020F0502020204030204" pitchFamily="34" charset="0"/>
                          <a:cs typeface="Times New Roman" panose="02020603050405020304" pitchFamily="18" charset="0"/>
                        </a:rPr>
                        <a:t>ème</a:t>
                      </a:r>
                      <a:r>
                        <a:rPr lang="fr-FR" sz="1300" b="1">
                          <a:effectLst/>
                          <a:latin typeface="Arial" panose="020B0604020202020204" pitchFamily="34" charset="0"/>
                          <a:ea typeface="Calibri" panose="020F0502020204030204" pitchFamily="34" charset="0"/>
                          <a:cs typeface="Times New Roman" panose="02020603050405020304" pitchFamily="18" charset="0"/>
                        </a:rPr>
                        <a:t>2</a:t>
                      </a:r>
                      <a:endParaRPr lang="fr-FR" sz="1000">
                        <a:effectLst/>
                        <a:latin typeface="Calibri" panose="020F0502020204030204" pitchFamily="34" charset="0"/>
                        <a:ea typeface="Calibri" panose="020F0502020204030204" pitchFamily="34" charset="0"/>
                        <a:cs typeface="Times New Roman" panose="02020603050405020304" pitchFamily="18" charset="0"/>
                      </a:endParaRPr>
                    </a:p>
                  </a:txBody>
                  <a:tcPr marL="62503" marR="6250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7CAAC"/>
                    </a:solidFill>
                  </a:tcPr>
                </a:tc>
                <a:tc>
                  <a:txBody>
                    <a:bodyPr/>
                    <a:lstStyle/>
                    <a:p>
                      <a:pPr algn="ctr">
                        <a:lnSpc>
                          <a:spcPct val="107000"/>
                        </a:lnSpc>
                        <a:spcAft>
                          <a:spcPts val="800"/>
                        </a:spcAft>
                      </a:pPr>
                      <a:r>
                        <a:rPr lang="fr-FR" sz="1300" b="1">
                          <a:effectLst/>
                          <a:latin typeface="Arial" panose="020B0604020202020204" pitchFamily="34" charset="0"/>
                          <a:ea typeface="Calibri" panose="020F0502020204030204" pitchFamily="34" charset="0"/>
                          <a:cs typeface="Times New Roman" panose="02020603050405020304" pitchFamily="18" charset="0"/>
                        </a:rPr>
                        <a:t>6</a:t>
                      </a:r>
                      <a:r>
                        <a:rPr lang="fr-FR" sz="1300" b="1" baseline="30000">
                          <a:effectLst/>
                          <a:latin typeface="Arial" panose="020B0604020202020204" pitchFamily="34" charset="0"/>
                          <a:ea typeface="Calibri" panose="020F0502020204030204" pitchFamily="34" charset="0"/>
                          <a:cs typeface="Times New Roman" panose="02020603050405020304" pitchFamily="18" charset="0"/>
                        </a:rPr>
                        <a:t>ème</a:t>
                      </a:r>
                      <a:r>
                        <a:rPr lang="fr-FR" sz="1300" b="1">
                          <a:effectLst/>
                          <a:latin typeface="Arial" panose="020B0604020202020204" pitchFamily="34" charset="0"/>
                          <a:ea typeface="Calibri" panose="020F0502020204030204" pitchFamily="34" charset="0"/>
                          <a:cs typeface="Times New Roman" panose="02020603050405020304" pitchFamily="18" charset="0"/>
                        </a:rPr>
                        <a:t>3</a:t>
                      </a:r>
                      <a:endParaRPr lang="fr-FR" sz="1000">
                        <a:effectLst/>
                        <a:latin typeface="Calibri" panose="020F0502020204030204" pitchFamily="34" charset="0"/>
                        <a:ea typeface="Calibri" panose="020F0502020204030204" pitchFamily="34" charset="0"/>
                        <a:cs typeface="Times New Roman" panose="02020603050405020304" pitchFamily="18" charset="0"/>
                      </a:endParaRPr>
                    </a:p>
                  </a:txBody>
                  <a:tcPr marL="62503" marR="6250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D966"/>
                    </a:solidFill>
                  </a:tcPr>
                </a:tc>
                <a:tc>
                  <a:txBody>
                    <a:bodyPr/>
                    <a:lstStyle/>
                    <a:p>
                      <a:pPr algn="ctr">
                        <a:lnSpc>
                          <a:spcPct val="107000"/>
                        </a:lnSpc>
                        <a:spcAft>
                          <a:spcPts val="800"/>
                        </a:spcAft>
                      </a:pPr>
                      <a:r>
                        <a:rPr lang="fr-FR" sz="1300" b="1">
                          <a:effectLst/>
                          <a:latin typeface="Arial" panose="020B0604020202020204" pitchFamily="34" charset="0"/>
                          <a:ea typeface="Calibri" panose="020F0502020204030204" pitchFamily="34" charset="0"/>
                          <a:cs typeface="Times New Roman" panose="02020603050405020304" pitchFamily="18" charset="0"/>
                        </a:rPr>
                        <a:t>6</a:t>
                      </a:r>
                      <a:r>
                        <a:rPr lang="fr-FR" sz="1300" b="1" baseline="30000">
                          <a:effectLst/>
                          <a:latin typeface="Arial" panose="020B0604020202020204" pitchFamily="34" charset="0"/>
                          <a:ea typeface="Calibri" panose="020F0502020204030204" pitchFamily="34" charset="0"/>
                          <a:cs typeface="Times New Roman" panose="02020603050405020304" pitchFamily="18" charset="0"/>
                        </a:rPr>
                        <a:t>ème</a:t>
                      </a:r>
                      <a:r>
                        <a:rPr lang="fr-FR" sz="1300" b="1">
                          <a:effectLst/>
                          <a:latin typeface="Arial" panose="020B0604020202020204" pitchFamily="34" charset="0"/>
                          <a:ea typeface="Calibri" panose="020F0502020204030204" pitchFamily="34" charset="0"/>
                          <a:cs typeface="Times New Roman" panose="02020603050405020304" pitchFamily="18" charset="0"/>
                        </a:rPr>
                        <a:t>4</a:t>
                      </a:r>
                      <a:endParaRPr lang="fr-FR" sz="1000">
                        <a:effectLst/>
                        <a:latin typeface="Calibri" panose="020F0502020204030204" pitchFamily="34" charset="0"/>
                        <a:ea typeface="Calibri" panose="020F0502020204030204" pitchFamily="34" charset="0"/>
                        <a:cs typeface="Times New Roman" panose="02020603050405020304" pitchFamily="18" charset="0"/>
                      </a:endParaRPr>
                    </a:p>
                  </a:txBody>
                  <a:tcPr marL="62503" marR="6250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8D08D"/>
                    </a:solidFill>
                  </a:tcPr>
                </a:tc>
                <a:tc>
                  <a:txBody>
                    <a:bodyPr/>
                    <a:lstStyle/>
                    <a:p>
                      <a:pPr algn="ctr">
                        <a:lnSpc>
                          <a:spcPct val="107000"/>
                        </a:lnSpc>
                        <a:spcAft>
                          <a:spcPts val="800"/>
                        </a:spcAft>
                      </a:pPr>
                      <a:r>
                        <a:rPr lang="fr-FR" sz="1300" b="1" dirty="0">
                          <a:effectLst/>
                          <a:latin typeface="Arial" panose="020B0604020202020204" pitchFamily="34" charset="0"/>
                          <a:ea typeface="Calibri" panose="020F0502020204030204" pitchFamily="34" charset="0"/>
                          <a:cs typeface="Times New Roman" panose="02020603050405020304" pitchFamily="18" charset="0"/>
                        </a:rPr>
                        <a:t>6</a:t>
                      </a:r>
                      <a:r>
                        <a:rPr lang="fr-FR" sz="1300" b="1" baseline="30000" dirty="0">
                          <a:effectLst/>
                          <a:latin typeface="Arial" panose="020B0604020202020204" pitchFamily="34" charset="0"/>
                          <a:ea typeface="Calibri" panose="020F0502020204030204" pitchFamily="34" charset="0"/>
                          <a:cs typeface="Times New Roman" panose="02020603050405020304" pitchFamily="18" charset="0"/>
                        </a:rPr>
                        <a:t>ème</a:t>
                      </a:r>
                      <a:r>
                        <a:rPr lang="fr-FR" sz="1300" b="1" dirty="0">
                          <a:effectLst/>
                          <a:latin typeface="Arial" panose="020B0604020202020204" pitchFamily="34" charset="0"/>
                          <a:ea typeface="Calibri" panose="020F0502020204030204" pitchFamily="34" charset="0"/>
                          <a:cs typeface="Times New Roman" panose="02020603050405020304" pitchFamily="18" charset="0"/>
                        </a:rPr>
                        <a:t>5</a:t>
                      </a:r>
                      <a:endParaRPr lang="fr-FR"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2503" marR="6250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99FF"/>
                    </a:solidFill>
                  </a:tcPr>
                </a:tc>
                <a:extLst>
                  <a:ext uri="{0D108BD9-81ED-4DB2-BD59-A6C34878D82A}">
                    <a16:rowId xmlns="" xmlns:a16="http://schemas.microsoft.com/office/drawing/2014/main" val="10000"/>
                  </a:ext>
                </a:extLst>
              </a:tr>
              <a:tr h="1246418">
                <a:tc>
                  <a:txBody>
                    <a:bodyPr/>
                    <a:lstStyle/>
                    <a:p>
                      <a:pPr algn="ctr">
                        <a:lnSpc>
                          <a:spcPct val="107000"/>
                        </a:lnSpc>
                        <a:spcAft>
                          <a:spcPts val="800"/>
                        </a:spcAft>
                      </a:pPr>
                      <a:r>
                        <a:rPr lang="fr-FR" sz="1300" b="1">
                          <a:effectLst/>
                          <a:latin typeface="Arial" panose="020B0604020202020204" pitchFamily="34" charset="0"/>
                          <a:ea typeface="Calibri" panose="020F0502020204030204" pitchFamily="34" charset="0"/>
                          <a:cs typeface="Times New Roman" panose="02020603050405020304" pitchFamily="18" charset="0"/>
                        </a:rPr>
                        <a:t>Français</a:t>
                      </a:r>
                      <a:endParaRPr lang="fr-FR" sz="1000">
                        <a:effectLst/>
                        <a:latin typeface="Calibri" panose="020F0502020204030204" pitchFamily="34" charset="0"/>
                        <a:ea typeface="Calibri" panose="020F0502020204030204" pitchFamily="34" charset="0"/>
                        <a:cs typeface="Times New Roman" panose="02020603050405020304" pitchFamily="18" charset="0"/>
                      </a:endParaRPr>
                    </a:p>
                  </a:txBody>
                  <a:tcPr marL="62503" marR="6250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800"/>
                        </a:spcAft>
                      </a:pPr>
                      <a:r>
                        <a:rPr lang="fr-FR" sz="1000" b="1" dirty="0">
                          <a:effectLst/>
                          <a:latin typeface="Arial" panose="020B0604020202020204" pitchFamily="34" charset="0"/>
                          <a:ea typeface="Calibri" panose="020F0502020204030204" pitchFamily="34" charset="0"/>
                          <a:cs typeface="Times New Roman" panose="02020603050405020304" pitchFamily="18" charset="0"/>
                        </a:rPr>
                        <a:t>Lundi</a:t>
                      </a:r>
                      <a:r>
                        <a:rPr lang="fr-FR" sz="1000" b="1" baseline="0" dirty="0">
                          <a:effectLst/>
                          <a:latin typeface="Arial" panose="020B0604020202020204" pitchFamily="34" charset="0"/>
                          <a:ea typeface="Calibri" panose="020F0502020204030204" pitchFamily="34" charset="0"/>
                          <a:cs typeface="Times New Roman" panose="02020603050405020304" pitchFamily="18" charset="0"/>
                        </a:rPr>
                        <a:t> 15/09</a:t>
                      </a:r>
                      <a:endParaRPr lang="fr-FR" sz="1000" dirty="0">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spcAft>
                          <a:spcPts val="800"/>
                        </a:spcAft>
                      </a:pPr>
                      <a:r>
                        <a:rPr lang="fr-FR" sz="1000" b="1" dirty="0">
                          <a:effectLst/>
                          <a:latin typeface="Arial" panose="020B0604020202020204" pitchFamily="34" charset="0"/>
                          <a:ea typeface="Calibri" panose="020F0502020204030204" pitchFamily="34" charset="0"/>
                          <a:cs typeface="Times New Roman" panose="02020603050405020304" pitchFamily="18" charset="0"/>
                        </a:rPr>
                        <a:t>14H00-15H00</a:t>
                      </a:r>
                      <a:endParaRPr lang="fr-FR" sz="1000" dirty="0">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spcAft>
                          <a:spcPts val="800"/>
                        </a:spcAft>
                      </a:pPr>
                      <a:r>
                        <a:rPr lang="fr-FR" sz="1000" b="1" dirty="0">
                          <a:effectLst/>
                          <a:latin typeface="Arial" panose="020B0604020202020204" pitchFamily="34" charset="0"/>
                          <a:ea typeface="Calibri" panose="020F0502020204030204" pitchFamily="34" charset="0"/>
                          <a:cs typeface="Times New Roman" panose="02020603050405020304" pitchFamily="18" charset="0"/>
                        </a:rPr>
                        <a:t>M. ROUGIER</a:t>
                      </a:r>
                      <a:endParaRPr lang="fr-FR"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2503" marR="6250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CC2E5"/>
                    </a:solidFill>
                  </a:tcPr>
                </a:tc>
                <a:tc>
                  <a:txBody>
                    <a:bodyPr/>
                    <a:lstStyle/>
                    <a:p>
                      <a:pPr algn="ctr">
                        <a:lnSpc>
                          <a:spcPct val="107000"/>
                        </a:lnSpc>
                        <a:spcAft>
                          <a:spcPts val="800"/>
                        </a:spcAft>
                      </a:pPr>
                      <a:r>
                        <a:rPr lang="fr-FR" sz="1000" b="1" dirty="0">
                          <a:effectLst/>
                          <a:latin typeface="Arial" panose="020B0604020202020204" pitchFamily="34" charset="0"/>
                          <a:ea typeface="Calibri" panose="020F0502020204030204" pitchFamily="34" charset="0"/>
                          <a:cs typeface="Times New Roman" panose="02020603050405020304" pitchFamily="18" charset="0"/>
                        </a:rPr>
                        <a:t>Lundi</a:t>
                      </a:r>
                      <a:r>
                        <a:rPr lang="fr-FR" sz="1000" b="1" baseline="0" dirty="0">
                          <a:effectLst/>
                          <a:latin typeface="Arial" panose="020B0604020202020204" pitchFamily="34" charset="0"/>
                          <a:ea typeface="Calibri" panose="020F0502020204030204" pitchFamily="34" charset="0"/>
                          <a:cs typeface="Times New Roman" panose="02020603050405020304" pitchFamily="18" charset="0"/>
                        </a:rPr>
                        <a:t> 15/09</a:t>
                      </a:r>
                      <a:endParaRPr lang="fr-FR" sz="1000" dirty="0">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spcAft>
                          <a:spcPts val="800"/>
                        </a:spcAft>
                      </a:pPr>
                      <a:r>
                        <a:rPr lang="fr-FR" sz="1000" b="1" dirty="0">
                          <a:effectLst/>
                          <a:latin typeface="Arial" panose="020B0604020202020204" pitchFamily="34" charset="0"/>
                          <a:ea typeface="Calibri" panose="020F0502020204030204" pitchFamily="34" charset="0"/>
                          <a:cs typeface="Times New Roman" panose="02020603050405020304" pitchFamily="18" charset="0"/>
                        </a:rPr>
                        <a:t>10h35-11h30</a:t>
                      </a:r>
                      <a:endParaRPr lang="fr-FR" sz="1000" dirty="0">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spcAft>
                          <a:spcPts val="800"/>
                        </a:spcAft>
                      </a:pPr>
                      <a:r>
                        <a:rPr lang="fr-FR" sz="1000" b="1" dirty="0">
                          <a:effectLst/>
                          <a:latin typeface="Arial" panose="020B0604020202020204" pitchFamily="34" charset="0"/>
                          <a:ea typeface="Calibri" panose="020F0502020204030204" pitchFamily="34" charset="0"/>
                          <a:cs typeface="Times New Roman" panose="02020603050405020304" pitchFamily="18" charset="0"/>
                        </a:rPr>
                        <a:t>Mme BAZIN</a:t>
                      </a:r>
                      <a:endParaRPr lang="fr-FR"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2503" marR="6250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7CAAC"/>
                    </a:solidFill>
                  </a:tcPr>
                </a:tc>
                <a:tc>
                  <a:txBody>
                    <a:bodyPr/>
                    <a:lstStyle/>
                    <a:p>
                      <a:pPr algn="ctr">
                        <a:lnSpc>
                          <a:spcPct val="107000"/>
                        </a:lnSpc>
                        <a:spcAft>
                          <a:spcPts val="800"/>
                        </a:spcAft>
                      </a:pPr>
                      <a:r>
                        <a:rPr lang="fr-FR" sz="1000" b="1" dirty="0">
                          <a:effectLst/>
                          <a:latin typeface="Arial" panose="020B0604020202020204" pitchFamily="34" charset="0"/>
                          <a:ea typeface="Calibri" panose="020F0502020204030204" pitchFamily="34" charset="0"/>
                          <a:cs typeface="Times New Roman" panose="02020603050405020304" pitchFamily="18" charset="0"/>
                        </a:rPr>
                        <a:t>Mardi</a:t>
                      </a:r>
                      <a:r>
                        <a:rPr lang="fr-FR" sz="1000" b="1" baseline="0" dirty="0">
                          <a:effectLst/>
                          <a:latin typeface="Arial" panose="020B0604020202020204" pitchFamily="34" charset="0"/>
                          <a:ea typeface="Calibri" panose="020F0502020204030204" pitchFamily="34" charset="0"/>
                          <a:cs typeface="Times New Roman" panose="02020603050405020304" pitchFamily="18" charset="0"/>
                        </a:rPr>
                        <a:t> 16/09</a:t>
                      </a:r>
                      <a:endParaRPr lang="fr-FR" sz="1000" dirty="0">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spcAft>
                          <a:spcPts val="800"/>
                        </a:spcAft>
                      </a:pPr>
                      <a:r>
                        <a:rPr lang="fr-FR" sz="1000" b="1" dirty="0">
                          <a:effectLst/>
                          <a:latin typeface="Arial" panose="020B0604020202020204" pitchFamily="34" charset="0"/>
                          <a:ea typeface="Calibri" panose="020F0502020204030204" pitchFamily="34" charset="0"/>
                          <a:cs typeface="Times New Roman" panose="02020603050405020304" pitchFamily="18" charset="0"/>
                        </a:rPr>
                        <a:t>15h10-16h05</a:t>
                      </a:r>
                      <a:endParaRPr lang="fr-FR" sz="1000" dirty="0">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spcAft>
                          <a:spcPts val="800"/>
                        </a:spcAft>
                      </a:pPr>
                      <a:r>
                        <a:rPr lang="fr-FR" sz="1000" b="1" dirty="0">
                          <a:effectLst/>
                          <a:latin typeface="Arial" panose="020B0604020202020204" pitchFamily="34" charset="0"/>
                          <a:ea typeface="Calibri" panose="020F0502020204030204" pitchFamily="34" charset="0"/>
                          <a:cs typeface="Times New Roman" panose="02020603050405020304" pitchFamily="18" charset="0"/>
                        </a:rPr>
                        <a:t>Mme DUPUY</a:t>
                      </a:r>
                      <a:endParaRPr lang="fr-FR"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2503" marR="6250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D966"/>
                    </a:solidFill>
                  </a:tcPr>
                </a:tc>
                <a:tc>
                  <a:txBody>
                    <a:bodyPr/>
                    <a:lstStyle/>
                    <a:p>
                      <a:pPr algn="ctr">
                        <a:lnSpc>
                          <a:spcPct val="107000"/>
                        </a:lnSpc>
                        <a:spcAft>
                          <a:spcPts val="800"/>
                        </a:spcAft>
                      </a:pPr>
                      <a:r>
                        <a:rPr lang="fr-FR" sz="1000" b="1" dirty="0">
                          <a:effectLst/>
                          <a:latin typeface="Arial" panose="020B0604020202020204" pitchFamily="34" charset="0"/>
                          <a:ea typeface="Calibri" panose="020F0502020204030204" pitchFamily="34" charset="0"/>
                          <a:cs typeface="Times New Roman" panose="02020603050405020304" pitchFamily="18" charset="0"/>
                        </a:rPr>
                        <a:t>Jeudi</a:t>
                      </a:r>
                      <a:r>
                        <a:rPr lang="fr-FR" sz="1000" b="1" baseline="0" dirty="0">
                          <a:effectLst/>
                          <a:latin typeface="Arial" panose="020B0604020202020204" pitchFamily="34" charset="0"/>
                          <a:ea typeface="Calibri" panose="020F0502020204030204" pitchFamily="34" charset="0"/>
                          <a:cs typeface="Times New Roman" panose="02020603050405020304" pitchFamily="18" charset="0"/>
                        </a:rPr>
                        <a:t> 18/09</a:t>
                      </a:r>
                      <a:endParaRPr lang="fr-FR" sz="1000" dirty="0">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spcAft>
                          <a:spcPts val="800"/>
                        </a:spcAft>
                      </a:pPr>
                      <a:r>
                        <a:rPr lang="fr-FR" sz="1000" b="1" dirty="0">
                          <a:effectLst/>
                          <a:latin typeface="Arial" panose="020B0604020202020204" pitchFamily="34" charset="0"/>
                          <a:ea typeface="Calibri" panose="020F0502020204030204" pitchFamily="34" charset="0"/>
                          <a:cs typeface="Times New Roman" panose="02020603050405020304" pitchFamily="18" charset="0"/>
                        </a:rPr>
                        <a:t>14h00-15h10</a:t>
                      </a:r>
                      <a:endParaRPr lang="fr-FR" sz="1000" dirty="0">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spcAft>
                          <a:spcPts val="800"/>
                        </a:spcAft>
                      </a:pPr>
                      <a:r>
                        <a:rPr lang="fr-FR" sz="1000" b="1" dirty="0">
                          <a:effectLst/>
                          <a:latin typeface="Arial" panose="020B0604020202020204" pitchFamily="34" charset="0"/>
                          <a:ea typeface="Calibri" panose="020F0502020204030204" pitchFamily="34" charset="0"/>
                          <a:cs typeface="Times New Roman" panose="02020603050405020304" pitchFamily="18" charset="0"/>
                        </a:rPr>
                        <a:t>Mme TAINON-LAMY</a:t>
                      </a:r>
                      <a:endParaRPr lang="fr-FR"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2503" marR="6250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8D08D"/>
                    </a:solidFill>
                  </a:tcPr>
                </a:tc>
                <a:tc>
                  <a:txBody>
                    <a:bodyPr/>
                    <a:lstStyle/>
                    <a:p>
                      <a:pPr algn="ctr">
                        <a:lnSpc>
                          <a:spcPct val="107000"/>
                        </a:lnSpc>
                        <a:spcAft>
                          <a:spcPts val="800"/>
                        </a:spcAft>
                      </a:pPr>
                      <a:r>
                        <a:rPr lang="fr-FR" sz="1000" b="1" dirty="0">
                          <a:effectLst/>
                          <a:latin typeface="Arial" panose="020B0604020202020204" pitchFamily="34" charset="0"/>
                          <a:ea typeface="Calibri" panose="020F0502020204030204" pitchFamily="34" charset="0"/>
                          <a:cs typeface="Times New Roman" panose="02020603050405020304" pitchFamily="18" charset="0"/>
                        </a:rPr>
                        <a:t>Mercredi 17/09</a:t>
                      </a:r>
                      <a:endParaRPr lang="fr-FR" sz="1000" dirty="0">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spcAft>
                          <a:spcPts val="800"/>
                        </a:spcAft>
                      </a:pPr>
                      <a:r>
                        <a:rPr lang="en-US" sz="1000" b="1" dirty="0">
                          <a:effectLst/>
                          <a:latin typeface="Arial" panose="020B0604020202020204" pitchFamily="34" charset="0"/>
                          <a:ea typeface="Calibri" panose="020F0502020204030204" pitchFamily="34" charset="0"/>
                          <a:cs typeface="Times New Roman" panose="02020603050405020304" pitchFamily="18" charset="0"/>
                        </a:rPr>
                        <a:t>8h30-9h25</a:t>
                      </a:r>
                      <a:endParaRPr lang="fr-FR" sz="1000" dirty="0">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spcAft>
                          <a:spcPts val="800"/>
                        </a:spcAft>
                      </a:pPr>
                      <a:r>
                        <a:rPr lang="fr-FR" sz="1000" b="1" dirty="0">
                          <a:effectLst/>
                          <a:latin typeface="Arial" panose="020B0604020202020204" pitchFamily="34" charset="0"/>
                          <a:ea typeface="Calibri" panose="020F0502020204030204" pitchFamily="34" charset="0"/>
                          <a:cs typeface="Times New Roman" panose="02020603050405020304" pitchFamily="18" charset="0"/>
                        </a:rPr>
                        <a:t>Mme GIL</a:t>
                      </a:r>
                      <a:endParaRPr lang="fr-FR"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2503" marR="6250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99FF"/>
                    </a:solidFill>
                  </a:tcPr>
                </a:tc>
                <a:extLst>
                  <a:ext uri="{0D108BD9-81ED-4DB2-BD59-A6C34878D82A}">
                    <a16:rowId xmlns="" xmlns:a16="http://schemas.microsoft.com/office/drawing/2014/main" val="10001"/>
                  </a:ext>
                </a:extLst>
              </a:tr>
              <a:tr h="1505959">
                <a:tc>
                  <a:txBody>
                    <a:bodyPr/>
                    <a:lstStyle/>
                    <a:p>
                      <a:pPr algn="ctr">
                        <a:lnSpc>
                          <a:spcPct val="107000"/>
                        </a:lnSpc>
                        <a:spcAft>
                          <a:spcPts val="800"/>
                        </a:spcAft>
                      </a:pPr>
                      <a:r>
                        <a:rPr lang="fr-FR" sz="1300" b="1">
                          <a:effectLst/>
                          <a:latin typeface="Arial" panose="020B0604020202020204" pitchFamily="34" charset="0"/>
                          <a:ea typeface="Calibri" panose="020F0502020204030204" pitchFamily="34" charset="0"/>
                          <a:cs typeface="Times New Roman" panose="02020603050405020304" pitchFamily="18" charset="0"/>
                        </a:rPr>
                        <a:t>Mathématiques</a:t>
                      </a:r>
                      <a:endParaRPr lang="fr-FR" sz="1000">
                        <a:effectLst/>
                        <a:latin typeface="Calibri" panose="020F0502020204030204" pitchFamily="34" charset="0"/>
                        <a:ea typeface="Calibri" panose="020F0502020204030204" pitchFamily="34" charset="0"/>
                        <a:cs typeface="Times New Roman" panose="02020603050405020304" pitchFamily="18" charset="0"/>
                      </a:endParaRPr>
                    </a:p>
                  </a:txBody>
                  <a:tcPr marL="62503" marR="6250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800"/>
                        </a:spcAft>
                      </a:pPr>
                      <a:r>
                        <a:rPr lang="fr-FR" sz="1000" b="1" dirty="0">
                          <a:effectLst/>
                          <a:latin typeface="Arial" panose="020B0604020202020204" pitchFamily="34" charset="0"/>
                          <a:ea typeface="Calibri" panose="020F0502020204030204" pitchFamily="34" charset="0"/>
                          <a:cs typeface="Times New Roman" panose="02020603050405020304" pitchFamily="18" charset="0"/>
                        </a:rPr>
                        <a:t>Mardi</a:t>
                      </a:r>
                      <a:r>
                        <a:rPr lang="fr-FR" sz="1000" b="1" baseline="0" dirty="0">
                          <a:effectLst/>
                          <a:latin typeface="Arial" panose="020B0604020202020204" pitchFamily="34" charset="0"/>
                          <a:ea typeface="Calibri" panose="020F0502020204030204" pitchFamily="34" charset="0"/>
                          <a:cs typeface="Times New Roman" panose="02020603050405020304" pitchFamily="18" charset="0"/>
                        </a:rPr>
                        <a:t> 16/09</a:t>
                      </a:r>
                      <a:endParaRPr lang="fr-FR" sz="1000" dirty="0">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spcAft>
                          <a:spcPts val="800"/>
                        </a:spcAft>
                      </a:pPr>
                      <a:r>
                        <a:rPr lang="fr-FR" sz="1000" b="1" dirty="0">
                          <a:effectLst/>
                          <a:latin typeface="Arial" panose="020B0604020202020204" pitchFamily="34" charset="0"/>
                          <a:ea typeface="Calibri" panose="020F0502020204030204" pitchFamily="34" charset="0"/>
                          <a:cs typeface="Times New Roman" panose="02020603050405020304" pitchFamily="18" charset="0"/>
                        </a:rPr>
                        <a:t>14h00-15h00</a:t>
                      </a:r>
                      <a:endParaRPr lang="fr-FR" sz="1000" dirty="0">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spcAft>
                          <a:spcPts val="800"/>
                        </a:spcAft>
                      </a:pPr>
                      <a:r>
                        <a:rPr lang="fr-FR" sz="1000" b="1" dirty="0">
                          <a:effectLst/>
                          <a:latin typeface="Arial" panose="020B0604020202020204" pitchFamily="34" charset="0"/>
                          <a:ea typeface="Calibri" panose="020F0502020204030204" pitchFamily="34" charset="0"/>
                          <a:cs typeface="Times New Roman" panose="02020603050405020304" pitchFamily="18" charset="0"/>
                        </a:rPr>
                        <a:t>Mme TAÏDER</a:t>
                      </a:r>
                      <a:endParaRPr lang="fr-FR"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2503" marR="6250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CC2E5"/>
                    </a:solidFill>
                  </a:tcPr>
                </a:tc>
                <a:tc>
                  <a:txBody>
                    <a:bodyPr/>
                    <a:lstStyle/>
                    <a:p>
                      <a:pPr algn="ctr">
                        <a:lnSpc>
                          <a:spcPct val="107000"/>
                        </a:lnSpc>
                        <a:spcAft>
                          <a:spcPts val="800"/>
                        </a:spcAft>
                      </a:pPr>
                      <a:r>
                        <a:rPr lang="en-US" sz="1000" b="1" dirty="0">
                          <a:effectLst/>
                          <a:latin typeface="Arial" panose="020B0604020202020204" pitchFamily="34" charset="0"/>
                          <a:ea typeface="Calibri" panose="020F0502020204030204" pitchFamily="34" charset="0"/>
                          <a:cs typeface="Times New Roman" panose="02020603050405020304" pitchFamily="18" charset="0"/>
                        </a:rPr>
                        <a:t>Mardi</a:t>
                      </a:r>
                      <a:r>
                        <a:rPr lang="en-US" sz="1000" b="1" baseline="0" dirty="0">
                          <a:effectLst/>
                          <a:latin typeface="Arial" panose="020B0604020202020204" pitchFamily="34" charset="0"/>
                          <a:ea typeface="Calibri" panose="020F0502020204030204" pitchFamily="34" charset="0"/>
                          <a:cs typeface="Times New Roman" panose="02020603050405020304" pitchFamily="18" charset="0"/>
                        </a:rPr>
                        <a:t> 16/09</a:t>
                      </a:r>
                      <a:endParaRPr lang="fr-FR" sz="1000" dirty="0">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spcAft>
                          <a:spcPts val="800"/>
                        </a:spcAft>
                      </a:pPr>
                      <a:r>
                        <a:rPr lang="en-US" sz="1000" b="1" dirty="0">
                          <a:effectLst/>
                          <a:latin typeface="Arial" panose="020B0604020202020204" pitchFamily="34" charset="0"/>
                          <a:ea typeface="Calibri" panose="020F0502020204030204" pitchFamily="34" charset="0"/>
                          <a:cs typeface="Times New Roman" panose="02020603050405020304" pitchFamily="18" charset="0"/>
                        </a:rPr>
                        <a:t>8h30-9h25</a:t>
                      </a:r>
                      <a:endParaRPr lang="fr-FR" sz="1000" dirty="0">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spcAft>
                          <a:spcPts val="800"/>
                        </a:spcAft>
                      </a:pPr>
                      <a:r>
                        <a:rPr lang="fr-FR" sz="1000" b="1" dirty="0">
                          <a:effectLst/>
                          <a:latin typeface="Arial" panose="020B0604020202020204" pitchFamily="34" charset="0"/>
                          <a:ea typeface="Calibri" panose="020F0502020204030204" pitchFamily="34" charset="0"/>
                          <a:cs typeface="Times New Roman" panose="02020603050405020304" pitchFamily="18" charset="0"/>
                        </a:rPr>
                        <a:t>Mme LEBRUN</a:t>
                      </a:r>
                      <a:endParaRPr lang="fr-FR" sz="1000" dirty="0">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spcAft>
                          <a:spcPts val="800"/>
                        </a:spcAft>
                      </a:pPr>
                      <a:r>
                        <a:rPr lang="en-US" sz="1000" b="1" dirty="0">
                          <a:effectLst/>
                          <a:latin typeface="Arial" panose="020B0604020202020204" pitchFamily="34" charset="0"/>
                          <a:ea typeface="Calibri" panose="020F0502020204030204" pitchFamily="34" charset="0"/>
                          <a:cs typeface="Times New Roman" panose="02020603050405020304" pitchFamily="18" charset="0"/>
                        </a:rPr>
                        <a:t> </a:t>
                      </a:r>
                      <a:endParaRPr lang="fr-FR"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2503" marR="6250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7CAAC"/>
                    </a:solidFill>
                  </a:tcPr>
                </a:tc>
                <a:tc>
                  <a:txBody>
                    <a:bodyPr/>
                    <a:lstStyle/>
                    <a:p>
                      <a:pPr algn="ctr">
                        <a:lnSpc>
                          <a:spcPct val="107000"/>
                        </a:lnSpc>
                        <a:spcAft>
                          <a:spcPts val="800"/>
                        </a:spcAft>
                      </a:pPr>
                      <a:r>
                        <a:rPr lang="fr-FR" sz="1000" b="1" dirty="0">
                          <a:effectLst/>
                          <a:latin typeface="Arial" panose="020B0604020202020204" pitchFamily="34" charset="0"/>
                          <a:ea typeface="Calibri" panose="020F0502020204030204" pitchFamily="34" charset="0"/>
                          <a:cs typeface="Times New Roman" panose="02020603050405020304" pitchFamily="18" charset="0"/>
                        </a:rPr>
                        <a:t>Mercredi</a:t>
                      </a:r>
                      <a:r>
                        <a:rPr lang="fr-FR" sz="1000" b="1" baseline="0" dirty="0">
                          <a:effectLst/>
                          <a:latin typeface="Arial" panose="020B0604020202020204" pitchFamily="34" charset="0"/>
                          <a:ea typeface="Calibri" panose="020F0502020204030204" pitchFamily="34" charset="0"/>
                          <a:cs typeface="Times New Roman" panose="02020603050405020304" pitchFamily="18" charset="0"/>
                        </a:rPr>
                        <a:t> 17/09</a:t>
                      </a:r>
                      <a:endParaRPr lang="fr-FR" sz="1000" dirty="0">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spcAft>
                          <a:spcPts val="800"/>
                        </a:spcAft>
                      </a:pPr>
                      <a:r>
                        <a:rPr lang="en-US" sz="1000" b="1" dirty="0">
                          <a:effectLst/>
                          <a:latin typeface="Arial" panose="020B0604020202020204" pitchFamily="34" charset="0"/>
                          <a:ea typeface="Calibri" panose="020F0502020204030204" pitchFamily="34" charset="0"/>
                          <a:cs typeface="Times New Roman" panose="02020603050405020304" pitchFamily="18" charset="0"/>
                        </a:rPr>
                        <a:t>10h35-11h30</a:t>
                      </a:r>
                      <a:endParaRPr lang="fr-FR" sz="1000" dirty="0">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spcAft>
                          <a:spcPts val="800"/>
                        </a:spcAft>
                      </a:pPr>
                      <a:r>
                        <a:rPr lang="en-US" sz="1000" b="1" dirty="0" err="1">
                          <a:effectLst/>
                          <a:latin typeface="Arial" panose="020B0604020202020204" pitchFamily="34" charset="0"/>
                          <a:ea typeface="Calibri" panose="020F0502020204030204" pitchFamily="34" charset="0"/>
                          <a:cs typeface="Times New Roman" panose="02020603050405020304" pitchFamily="18" charset="0"/>
                        </a:rPr>
                        <a:t>M</a:t>
                      </a:r>
                      <a:r>
                        <a:rPr lang="en-US" sz="1000" b="1" baseline="0" dirty="0" err="1">
                          <a:effectLst/>
                          <a:latin typeface="Arial" panose="020B0604020202020204" pitchFamily="34" charset="0"/>
                          <a:ea typeface="Calibri" panose="020F0502020204030204" pitchFamily="34" charset="0"/>
                          <a:cs typeface="Times New Roman" panose="02020603050405020304" pitchFamily="18" charset="0"/>
                        </a:rPr>
                        <a:t>me</a:t>
                      </a:r>
                      <a:r>
                        <a:rPr lang="en-US" sz="1000" b="1" baseline="0" dirty="0">
                          <a:effectLst/>
                          <a:latin typeface="Arial" panose="020B0604020202020204" pitchFamily="34" charset="0"/>
                          <a:ea typeface="Calibri" panose="020F0502020204030204" pitchFamily="34" charset="0"/>
                          <a:cs typeface="Times New Roman" panose="02020603050405020304" pitchFamily="18" charset="0"/>
                        </a:rPr>
                        <a:t> HOUHOU</a:t>
                      </a:r>
                      <a:endParaRPr lang="fr-FR"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2503" marR="6250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D966"/>
                    </a:solidFill>
                  </a:tcPr>
                </a:tc>
                <a:tc>
                  <a:txBody>
                    <a:bodyPr/>
                    <a:lstStyle/>
                    <a:p>
                      <a:pPr algn="ctr">
                        <a:lnSpc>
                          <a:spcPct val="107000"/>
                        </a:lnSpc>
                        <a:spcAft>
                          <a:spcPts val="800"/>
                        </a:spcAft>
                      </a:pPr>
                      <a:r>
                        <a:rPr lang="fr-FR" sz="1000" b="1" dirty="0">
                          <a:effectLst/>
                          <a:latin typeface="Arial" panose="020B0604020202020204" pitchFamily="34" charset="0"/>
                          <a:ea typeface="Calibri" panose="020F0502020204030204" pitchFamily="34" charset="0"/>
                          <a:cs typeface="Times New Roman" panose="02020603050405020304" pitchFamily="18" charset="0"/>
                        </a:rPr>
                        <a:t>Lundi</a:t>
                      </a:r>
                      <a:r>
                        <a:rPr lang="fr-FR" sz="1000" b="1" baseline="0" dirty="0">
                          <a:effectLst/>
                          <a:latin typeface="Arial" panose="020B0604020202020204" pitchFamily="34" charset="0"/>
                          <a:ea typeface="Calibri" panose="020F0502020204030204" pitchFamily="34" charset="0"/>
                          <a:cs typeface="Times New Roman" panose="02020603050405020304" pitchFamily="18" charset="0"/>
                        </a:rPr>
                        <a:t> 15/09</a:t>
                      </a:r>
                      <a:endParaRPr lang="fr-FR" sz="1000" dirty="0">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spcAft>
                          <a:spcPts val="800"/>
                        </a:spcAft>
                      </a:pPr>
                      <a:r>
                        <a:rPr lang="fr-FR" sz="1000" b="1" dirty="0">
                          <a:effectLst/>
                          <a:latin typeface="Arial" panose="020B0604020202020204" pitchFamily="34" charset="0"/>
                          <a:ea typeface="Calibri" panose="020F0502020204030204" pitchFamily="34" charset="0"/>
                          <a:cs typeface="Times New Roman" panose="02020603050405020304" pitchFamily="18" charset="0"/>
                        </a:rPr>
                        <a:t>15h10-16h05</a:t>
                      </a:r>
                      <a:endParaRPr lang="fr-FR" sz="1000" dirty="0">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spcAft>
                          <a:spcPts val="800"/>
                        </a:spcAft>
                      </a:pPr>
                      <a:r>
                        <a:rPr lang="en-US" sz="1000" b="1" dirty="0">
                          <a:effectLst/>
                          <a:latin typeface="Arial" panose="020B0604020202020204" pitchFamily="34" charset="0"/>
                          <a:ea typeface="Calibri" panose="020F0502020204030204" pitchFamily="34" charset="0"/>
                          <a:cs typeface="Times New Roman" panose="02020603050405020304" pitchFamily="18" charset="0"/>
                        </a:rPr>
                        <a:t>M. </a:t>
                      </a:r>
                      <a:r>
                        <a:rPr lang="en-US" sz="1000" b="1" baseline="0" dirty="0">
                          <a:effectLst/>
                          <a:latin typeface="Arial" panose="020B0604020202020204" pitchFamily="34" charset="0"/>
                          <a:ea typeface="Calibri" panose="020F0502020204030204" pitchFamily="34" charset="0"/>
                          <a:cs typeface="Times New Roman" panose="02020603050405020304" pitchFamily="18" charset="0"/>
                        </a:rPr>
                        <a:t>REIG</a:t>
                      </a:r>
                      <a:endParaRPr lang="fr-FR"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2503" marR="6250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8D08D"/>
                    </a:solidFill>
                  </a:tcPr>
                </a:tc>
                <a:tc>
                  <a:txBody>
                    <a:bodyPr/>
                    <a:lstStyle/>
                    <a:p>
                      <a:pPr algn="ctr">
                        <a:lnSpc>
                          <a:spcPct val="107000"/>
                        </a:lnSpc>
                        <a:spcAft>
                          <a:spcPts val="800"/>
                        </a:spcAft>
                      </a:pPr>
                      <a:r>
                        <a:rPr lang="fr-FR" sz="1000" b="1" dirty="0">
                          <a:effectLst/>
                          <a:latin typeface="Arial" panose="020B0604020202020204" pitchFamily="34" charset="0"/>
                          <a:ea typeface="Calibri" panose="020F0502020204030204" pitchFamily="34" charset="0"/>
                          <a:cs typeface="Times New Roman" panose="02020603050405020304" pitchFamily="18" charset="0"/>
                        </a:rPr>
                        <a:t>Jeudi 18/09</a:t>
                      </a:r>
                      <a:endParaRPr lang="fr-FR" sz="1000" dirty="0">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spcAft>
                          <a:spcPts val="800"/>
                        </a:spcAft>
                      </a:pPr>
                      <a:r>
                        <a:rPr lang="en-US" sz="1000" b="1" dirty="0">
                          <a:effectLst/>
                          <a:latin typeface="Arial" panose="020B0604020202020204" pitchFamily="34" charset="0"/>
                          <a:ea typeface="Calibri" panose="020F0502020204030204" pitchFamily="34" charset="0"/>
                          <a:cs typeface="Times New Roman" panose="02020603050405020304" pitchFamily="18" charset="0"/>
                        </a:rPr>
                        <a:t>15h10-16h05</a:t>
                      </a:r>
                      <a:endParaRPr lang="fr-FR" sz="1000" dirty="0">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spcAft>
                          <a:spcPts val="800"/>
                        </a:spcAft>
                      </a:pPr>
                      <a:r>
                        <a:rPr lang="en-US" sz="1000" b="1" dirty="0">
                          <a:effectLst/>
                          <a:latin typeface="Arial" panose="020B0604020202020204" pitchFamily="34" charset="0"/>
                          <a:ea typeface="Calibri" panose="020F0502020204030204" pitchFamily="34" charset="0"/>
                          <a:cs typeface="Times New Roman" panose="02020603050405020304" pitchFamily="18" charset="0"/>
                        </a:rPr>
                        <a:t>M. TELLIA</a:t>
                      </a:r>
                      <a:endParaRPr lang="fr-FR"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2503" marR="6250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99FF"/>
                    </a:solidFill>
                  </a:tcPr>
                </a:tc>
                <a:extLst>
                  <a:ext uri="{0D108BD9-81ED-4DB2-BD59-A6C34878D82A}">
                    <a16:rowId xmlns="" xmlns:a16="http://schemas.microsoft.com/office/drawing/2014/main" val="10002"/>
                  </a:ext>
                </a:extLst>
              </a:tr>
            </a:tbl>
          </a:graphicData>
        </a:graphic>
      </p:graphicFrame>
      <p:sp>
        <p:nvSpPr>
          <p:cNvPr id="14" name="ZoneTexte 13"/>
          <p:cNvSpPr txBox="1"/>
          <p:nvPr/>
        </p:nvSpPr>
        <p:spPr>
          <a:xfrm>
            <a:off x="1835696" y="1916832"/>
            <a:ext cx="5596725" cy="646331"/>
          </a:xfrm>
          <a:prstGeom prst="rect">
            <a:avLst/>
          </a:prstGeom>
          <a:noFill/>
        </p:spPr>
        <p:txBody>
          <a:bodyPr wrap="none" rtlCol="0">
            <a:spAutoFit/>
          </a:bodyPr>
          <a:lstStyle/>
          <a:p>
            <a:r>
              <a:rPr lang="fr-FR" b="1"/>
              <a:t>Planning de passation des évaluations nationales de 6</a:t>
            </a:r>
            <a:r>
              <a:rPr lang="fr-FR" b="1" baseline="30000"/>
              <a:t>ème</a:t>
            </a:r>
            <a:endParaRPr lang="fr-FR" b="1"/>
          </a:p>
          <a:p>
            <a:pPr algn="ctr"/>
            <a:r>
              <a:rPr lang="fr-FR" b="1"/>
              <a:t>Du 15 au 19 septembre 2025</a:t>
            </a:r>
            <a:endParaRPr lang="fr-FR" b="1" dirty="0"/>
          </a:p>
        </p:txBody>
      </p:sp>
    </p:spTree>
    <p:extLst>
      <p:ext uri="{BB962C8B-B14F-4D97-AF65-F5344CB8AC3E}">
        <p14:creationId xmlns:p14="http://schemas.microsoft.com/office/powerpoint/2010/main" val="429423115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marian"/>
          <p:cNvPicPr>
            <a:picLocks noChangeAspect="1" noChangeArrowheads="1"/>
          </p:cNvPicPr>
          <p:nvPr/>
        </p:nvPicPr>
        <p:blipFill>
          <a:blip r:embed="rId3" cstate="print"/>
          <a:srcRect/>
          <a:stretch>
            <a:fillRect/>
          </a:stretch>
        </p:blipFill>
        <p:spPr bwMode="auto">
          <a:xfrm>
            <a:off x="119035" y="131773"/>
            <a:ext cx="1190625" cy="695325"/>
          </a:xfrm>
          <a:prstGeom prst="rect">
            <a:avLst/>
          </a:prstGeom>
          <a:noFill/>
          <a:ln w="9525">
            <a:noFill/>
            <a:miter lim="800000"/>
            <a:headEnd/>
            <a:tailEnd/>
          </a:ln>
        </p:spPr>
      </p:pic>
      <p:pic>
        <p:nvPicPr>
          <p:cNvPr id="3" name="Picture 2" descr="logoseul"/>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9035" y="827098"/>
            <a:ext cx="1538167" cy="15381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Image 3"/>
          <p:cNvPicPr>
            <a:picLocks noChangeAspect="1"/>
          </p:cNvPicPr>
          <p:nvPr/>
        </p:nvPicPr>
        <p:blipFill rotWithShape="1">
          <a:blip r:embed="rId5">
            <a:extLst>
              <a:ext uri="{28A0092B-C50C-407E-A947-70E740481C1C}">
                <a14:useLocalDpi xmlns:a14="http://schemas.microsoft.com/office/drawing/2010/main" val="0"/>
              </a:ext>
            </a:extLst>
          </a:blip>
          <a:srcRect l="17025" r="12515"/>
          <a:stretch/>
        </p:blipFill>
        <p:spPr>
          <a:xfrm>
            <a:off x="85523" y="2363623"/>
            <a:ext cx="1224137" cy="1097280"/>
          </a:xfrm>
          <a:prstGeom prst="rect">
            <a:avLst/>
          </a:prstGeom>
        </p:spPr>
      </p:pic>
      <p:graphicFrame>
        <p:nvGraphicFramePr>
          <p:cNvPr id="5" name="Tableau 4"/>
          <p:cNvGraphicFramePr>
            <a:graphicFrameLocks noGrp="1"/>
          </p:cNvGraphicFramePr>
          <p:nvPr>
            <p:extLst>
              <p:ext uri="{D42A27DB-BD31-4B8C-83A1-F6EECF244321}">
                <p14:modId xmlns:p14="http://schemas.microsoft.com/office/powerpoint/2010/main" val="2103040811"/>
              </p:ext>
            </p:extLst>
          </p:nvPr>
        </p:nvGraphicFramePr>
        <p:xfrm>
          <a:off x="1187624" y="2363622"/>
          <a:ext cx="7344816" cy="4457395"/>
        </p:xfrm>
        <a:graphic>
          <a:graphicData uri="http://schemas.openxmlformats.org/drawingml/2006/table">
            <a:tbl>
              <a:tblPr firstRow="1" firstCol="1" bandRow="1"/>
              <a:tblGrid>
                <a:gridCol w="1090407">
                  <a:extLst>
                    <a:ext uri="{9D8B030D-6E8A-4147-A177-3AD203B41FA5}">
                      <a16:colId xmlns="" xmlns:a16="http://schemas.microsoft.com/office/drawing/2014/main" val="20000"/>
                    </a:ext>
                  </a:extLst>
                </a:gridCol>
                <a:gridCol w="1090407">
                  <a:extLst>
                    <a:ext uri="{9D8B030D-6E8A-4147-A177-3AD203B41FA5}">
                      <a16:colId xmlns="" xmlns:a16="http://schemas.microsoft.com/office/drawing/2014/main" val="20001"/>
                    </a:ext>
                  </a:extLst>
                </a:gridCol>
                <a:gridCol w="1090407">
                  <a:extLst>
                    <a:ext uri="{9D8B030D-6E8A-4147-A177-3AD203B41FA5}">
                      <a16:colId xmlns="" xmlns:a16="http://schemas.microsoft.com/office/drawing/2014/main" val="20002"/>
                    </a:ext>
                  </a:extLst>
                </a:gridCol>
                <a:gridCol w="1265283">
                  <a:extLst>
                    <a:ext uri="{9D8B030D-6E8A-4147-A177-3AD203B41FA5}">
                      <a16:colId xmlns="" xmlns:a16="http://schemas.microsoft.com/office/drawing/2014/main" val="20003"/>
                    </a:ext>
                  </a:extLst>
                </a:gridCol>
                <a:gridCol w="1152128">
                  <a:extLst>
                    <a:ext uri="{9D8B030D-6E8A-4147-A177-3AD203B41FA5}">
                      <a16:colId xmlns="" xmlns:a16="http://schemas.microsoft.com/office/drawing/2014/main" val="20004"/>
                    </a:ext>
                  </a:extLst>
                </a:gridCol>
                <a:gridCol w="1656184">
                  <a:extLst>
                    <a:ext uri="{9D8B030D-6E8A-4147-A177-3AD203B41FA5}">
                      <a16:colId xmlns="" xmlns:a16="http://schemas.microsoft.com/office/drawing/2014/main" val="20005"/>
                    </a:ext>
                  </a:extLst>
                </a:gridCol>
              </a:tblGrid>
              <a:tr h="683908">
                <a:tc>
                  <a:txBody>
                    <a:bodyPr/>
                    <a:lstStyle/>
                    <a:p>
                      <a:pPr algn="ctr">
                        <a:lnSpc>
                          <a:spcPct val="107000"/>
                        </a:lnSpc>
                        <a:spcAft>
                          <a:spcPts val="800"/>
                        </a:spcAft>
                      </a:pPr>
                      <a:r>
                        <a:rPr lang="fr-FR" sz="1300" b="1" dirty="0">
                          <a:effectLst/>
                          <a:latin typeface="Arial" panose="020B0604020202020204" pitchFamily="34" charset="0"/>
                          <a:ea typeface="Calibri" panose="020F0502020204030204" pitchFamily="34" charset="0"/>
                          <a:cs typeface="Times New Roman" panose="02020603050405020304" pitchFamily="18" charset="0"/>
                        </a:rPr>
                        <a:t>Classe</a:t>
                      </a:r>
                    </a:p>
                  </a:txBody>
                  <a:tcPr marL="62503" marR="6250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800"/>
                        </a:spcAft>
                      </a:pPr>
                      <a:r>
                        <a:rPr lang="fr-FR" sz="1300" b="1" dirty="0">
                          <a:effectLst/>
                          <a:latin typeface="Arial" panose="020B0604020202020204" pitchFamily="34" charset="0"/>
                          <a:ea typeface="Calibri" panose="020F0502020204030204" pitchFamily="34" charset="0"/>
                          <a:cs typeface="Times New Roman" panose="02020603050405020304" pitchFamily="18" charset="0"/>
                        </a:rPr>
                        <a:t>6</a:t>
                      </a:r>
                      <a:r>
                        <a:rPr lang="fr-FR" sz="1300" b="1" baseline="30000" dirty="0">
                          <a:effectLst/>
                          <a:latin typeface="Arial" panose="020B0604020202020204" pitchFamily="34" charset="0"/>
                          <a:ea typeface="Calibri" panose="020F0502020204030204" pitchFamily="34" charset="0"/>
                          <a:cs typeface="Times New Roman" panose="02020603050405020304" pitchFamily="18" charset="0"/>
                        </a:rPr>
                        <a:t>ème</a:t>
                      </a:r>
                      <a:r>
                        <a:rPr lang="fr-FR" sz="1300" b="1" baseline="0" dirty="0">
                          <a:effectLst/>
                          <a:latin typeface="Arial" panose="020B0604020202020204" pitchFamily="34" charset="0"/>
                          <a:ea typeface="Calibri" panose="020F0502020204030204" pitchFamily="34" charset="0"/>
                          <a:cs typeface="Times New Roman" panose="02020603050405020304" pitchFamily="18" charset="0"/>
                        </a:rPr>
                        <a:t>1</a:t>
                      </a:r>
                    </a:p>
                  </a:txBody>
                  <a:tcPr marL="62503" marR="6250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CC2E5"/>
                    </a:solidFill>
                  </a:tcPr>
                </a:tc>
                <a:tc>
                  <a:txBody>
                    <a:bodyPr/>
                    <a:lstStyle/>
                    <a:p>
                      <a:pPr algn="ctr">
                        <a:lnSpc>
                          <a:spcPct val="107000"/>
                        </a:lnSpc>
                        <a:spcAft>
                          <a:spcPts val="800"/>
                        </a:spcAft>
                      </a:pPr>
                      <a:r>
                        <a:rPr lang="fr-FR" sz="1300" b="1" dirty="0">
                          <a:effectLst/>
                          <a:latin typeface="Arial" panose="020B0604020202020204" pitchFamily="34" charset="0"/>
                          <a:ea typeface="Calibri" panose="020F0502020204030204" pitchFamily="34" charset="0"/>
                          <a:cs typeface="Times New Roman" panose="02020603050405020304" pitchFamily="18" charset="0"/>
                        </a:rPr>
                        <a:t>6</a:t>
                      </a:r>
                      <a:r>
                        <a:rPr lang="fr-FR" sz="1300" b="1" baseline="30000" dirty="0">
                          <a:effectLst/>
                          <a:latin typeface="Arial" panose="020B0604020202020204" pitchFamily="34" charset="0"/>
                          <a:ea typeface="Calibri" panose="020F0502020204030204" pitchFamily="34" charset="0"/>
                          <a:cs typeface="Times New Roman" panose="02020603050405020304" pitchFamily="18" charset="0"/>
                        </a:rPr>
                        <a:t>ème</a:t>
                      </a:r>
                      <a:r>
                        <a:rPr lang="fr-FR" sz="1300" b="1" dirty="0">
                          <a:effectLst/>
                          <a:latin typeface="Arial" panose="020B0604020202020204" pitchFamily="34" charset="0"/>
                          <a:ea typeface="Calibri" panose="020F0502020204030204" pitchFamily="34" charset="0"/>
                          <a:cs typeface="Times New Roman" panose="02020603050405020304" pitchFamily="18" charset="0"/>
                        </a:rPr>
                        <a:t>2</a:t>
                      </a:r>
                    </a:p>
                  </a:txBody>
                  <a:tcPr marL="62503" marR="6250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7CAAC"/>
                    </a:solidFill>
                  </a:tcPr>
                </a:tc>
                <a:tc>
                  <a:txBody>
                    <a:bodyPr/>
                    <a:lstStyle/>
                    <a:p>
                      <a:pPr algn="ctr">
                        <a:lnSpc>
                          <a:spcPct val="107000"/>
                        </a:lnSpc>
                        <a:spcAft>
                          <a:spcPts val="800"/>
                        </a:spcAft>
                      </a:pPr>
                      <a:r>
                        <a:rPr lang="fr-FR" sz="1300" b="1" dirty="0">
                          <a:effectLst/>
                          <a:latin typeface="Arial" panose="020B0604020202020204" pitchFamily="34" charset="0"/>
                          <a:ea typeface="Calibri" panose="020F0502020204030204" pitchFamily="34" charset="0"/>
                          <a:cs typeface="Times New Roman" panose="02020603050405020304" pitchFamily="18" charset="0"/>
                        </a:rPr>
                        <a:t>6</a:t>
                      </a:r>
                      <a:r>
                        <a:rPr lang="fr-FR" sz="1300" b="1" baseline="30000" dirty="0">
                          <a:effectLst/>
                          <a:latin typeface="Arial" panose="020B0604020202020204" pitchFamily="34" charset="0"/>
                          <a:ea typeface="Calibri" panose="020F0502020204030204" pitchFamily="34" charset="0"/>
                          <a:cs typeface="Times New Roman" panose="02020603050405020304" pitchFamily="18" charset="0"/>
                        </a:rPr>
                        <a:t>ème</a:t>
                      </a:r>
                      <a:r>
                        <a:rPr lang="fr-FR" sz="1300" b="1" dirty="0">
                          <a:effectLst/>
                          <a:latin typeface="Arial" panose="020B0604020202020204" pitchFamily="34" charset="0"/>
                          <a:ea typeface="Calibri" panose="020F0502020204030204" pitchFamily="34" charset="0"/>
                          <a:cs typeface="Times New Roman" panose="02020603050405020304" pitchFamily="18" charset="0"/>
                        </a:rPr>
                        <a:t>3</a:t>
                      </a:r>
                    </a:p>
                  </a:txBody>
                  <a:tcPr marL="62503" marR="6250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D966"/>
                    </a:solidFill>
                  </a:tcPr>
                </a:tc>
                <a:tc>
                  <a:txBody>
                    <a:bodyPr/>
                    <a:lstStyle/>
                    <a:p>
                      <a:pPr algn="ctr">
                        <a:lnSpc>
                          <a:spcPct val="107000"/>
                        </a:lnSpc>
                        <a:spcAft>
                          <a:spcPts val="800"/>
                        </a:spcAft>
                      </a:pPr>
                      <a:r>
                        <a:rPr lang="fr-FR" sz="1300" b="1" dirty="0">
                          <a:effectLst/>
                          <a:latin typeface="Arial" panose="020B0604020202020204" pitchFamily="34" charset="0"/>
                          <a:ea typeface="Calibri" panose="020F0502020204030204" pitchFamily="34" charset="0"/>
                          <a:cs typeface="Times New Roman" panose="02020603050405020304" pitchFamily="18" charset="0"/>
                        </a:rPr>
                        <a:t>6</a:t>
                      </a:r>
                      <a:r>
                        <a:rPr lang="fr-FR" sz="1300" b="1" baseline="30000" dirty="0">
                          <a:effectLst/>
                          <a:latin typeface="Arial" panose="020B0604020202020204" pitchFamily="34" charset="0"/>
                          <a:ea typeface="Calibri" panose="020F0502020204030204" pitchFamily="34" charset="0"/>
                          <a:cs typeface="Times New Roman" panose="02020603050405020304" pitchFamily="18" charset="0"/>
                        </a:rPr>
                        <a:t>ème</a:t>
                      </a:r>
                      <a:r>
                        <a:rPr lang="fr-FR" sz="1300" b="1" dirty="0">
                          <a:effectLst/>
                          <a:latin typeface="Arial" panose="020B0604020202020204" pitchFamily="34" charset="0"/>
                          <a:ea typeface="Calibri" panose="020F0502020204030204" pitchFamily="34" charset="0"/>
                          <a:cs typeface="Times New Roman" panose="02020603050405020304" pitchFamily="18" charset="0"/>
                        </a:rPr>
                        <a:t>4</a:t>
                      </a:r>
                    </a:p>
                  </a:txBody>
                  <a:tcPr marL="62503" marR="6250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8D08D"/>
                    </a:solidFill>
                  </a:tcPr>
                </a:tc>
                <a:tc>
                  <a:txBody>
                    <a:bodyPr/>
                    <a:lstStyle/>
                    <a:p>
                      <a:pPr algn="ctr">
                        <a:lnSpc>
                          <a:spcPct val="107000"/>
                        </a:lnSpc>
                        <a:spcAft>
                          <a:spcPts val="800"/>
                        </a:spcAft>
                      </a:pPr>
                      <a:r>
                        <a:rPr lang="fr-FR" sz="1300" b="1" dirty="0">
                          <a:effectLst/>
                          <a:latin typeface="Arial" panose="020B0604020202020204" pitchFamily="34" charset="0"/>
                          <a:ea typeface="Calibri" panose="020F0502020204030204" pitchFamily="34" charset="0"/>
                          <a:cs typeface="Times New Roman" panose="02020603050405020304" pitchFamily="18" charset="0"/>
                        </a:rPr>
                        <a:t>6</a:t>
                      </a:r>
                      <a:r>
                        <a:rPr lang="fr-FR" sz="1300" b="1" baseline="30000" dirty="0">
                          <a:effectLst/>
                          <a:latin typeface="Arial" panose="020B0604020202020204" pitchFamily="34" charset="0"/>
                          <a:ea typeface="Calibri" panose="020F0502020204030204" pitchFamily="34" charset="0"/>
                          <a:cs typeface="Times New Roman" panose="02020603050405020304" pitchFamily="18" charset="0"/>
                        </a:rPr>
                        <a:t>ème</a:t>
                      </a:r>
                      <a:r>
                        <a:rPr lang="fr-FR" sz="1300" b="1" dirty="0">
                          <a:effectLst/>
                          <a:latin typeface="Arial" panose="020B0604020202020204" pitchFamily="34" charset="0"/>
                          <a:ea typeface="Calibri" panose="020F0502020204030204" pitchFamily="34" charset="0"/>
                          <a:cs typeface="Times New Roman" panose="02020603050405020304" pitchFamily="18" charset="0"/>
                        </a:rPr>
                        <a:t>5</a:t>
                      </a:r>
                    </a:p>
                  </a:txBody>
                  <a:tcPr marL="62503" marR="6250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99FF"/>
                    </a:solidFill>
                  </a:tcPr>
                </a:tc>
                <a:extLst>
                  <a:ext uri="{0D108BD9-81ED-4DB2-BD59-A6C34878D82A}">
                    <a16:rowId xmlns="" xmlns:a16="http://schemas.microsoft.com/office/drawing/2014/main" val="10000"/>
                  </a:ext>
                </a:extLst>
              </a:tr>
              <a:tr h="683908">
                <a:tc>
                  <a:txBody>
                    <a:bodyPr/>
                    <a:lstStyle/>
                    <a:p>
                      <a:pPr marL="0" marR="0" indent="0" algn="ctr" defTabSz="914400" rtl="0" eaLnBrk="1" fontAlgn="auto" latinLnBrk="0" hangingPunct="1">
                        <a:lnSpc>
                          <a:spcPct val="107000"/>
                        </a:lnSpc>
                        <a:spcBef>
                          <a:spcPts val="0"/>
                        </a:spcBef>
                        <a:spcAft>
                          <a:spcPts val="800"/>
                        </a:spcAft>
                        <a:buClrTx/>
                        <a:buSzTx/>
                        <a:buFontTx/>
                        <a:buNone/>
                        <a:tabLst/>
                        <a:defRPr/>
                      </a:pPr>
                      <a:r>
                        <a:rPr lang="fr-FR" sz="1200" b="1" dirty="0">
                          <a:effectLst/>
                          <a:latin typeface="Arial" panose="020B0604020202020204" pitchFamily="34" charset="0"/>
                          <a:ea typeface="Calibri" panose="020F0502020204030204" pitchFamily="34" charset="0"/>
                          <a:cs typeface="Arial" panose="020B0604020202020204" pitchFamily="34" charset="0"/>
                        </a:rPr>
                        <a:t>Salle</a:t>
                      </a:r>
                    </a:p>
                  </a:txBody>
                  <a:tcPr marL="62503" marR="6250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800"/>
                        </a:spcAft>
                      </a:pPr>
                      <a:r>
                        <a:rPr lang="fr-FR" sz="1200" b="1" dirty="0">
                          <a:effectLst/>
                          <a:latin typeface="Arial" panose="020B0604020202020204" pitchFamily="34" charset="0"/>
                          <a:ea typeface="Calibri" panose="020F0502020204030204" pitchFamily="34" charset="0"/>
                          <a:cs typeface="Arial" panose="020B0604020202020204" pitchFamily="34" charset="0"/>
                        </a:rPr>
                        <a:t>25</a:t>
                      </a:r>
                    </a:p>
                  </a:txBody>
                  <a:tcPr marL="62503" marR="6250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CC2E5"/>
                    </a:solidFill>
                  </a:tcPr>
                </a:tc>
                <a:tc>
                  <a:txBody>
                    <a:bodyPr/>
                    <a:lstStyle/>
                    <a:p>
                      <a:pPr algn="ctr">
                        <a:lnSpc>
                          <a:spcPct val="107000"/>
                        </a:lnSpc>
                        <a:spcAft>
                          <a:spcPts val="800"/>
                        </a:spcAft>
                      </a:pPr>
                      <a:r>
                        <a:rPr lang="fr-FR" sz="1200" b="1" dirty="0">
                          <a:effectLst/>
                          <a:latin typeface="Arial" panose="020B0604020202020204" pitchFamily="34" charset="0"/>
                          <a:ea typeface="Calibri" panose="020F0502020204030204" pitchFamily="34" charset="0"/>
                          <a:cs typeface="Arial" panose="020B0604020202020204" pitchFamily="34" charset="0"/>
                        </a:rPr>
                        <a:t>12</a:t>
                      </a:r>
                    </a:p>
                  </a:txBody>
                  <a:tcPr marL="62503" marR="6250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7CAAC"/>
                    </a:solidFill>
                  </a:tcPr>
                </a:tc>
                <a:tc>
                  <a:txBody>
                    <a:bodyPr/>
                    <a:lstStyle/>
                    <a:p>
                      <a:pPr marL="0" algn="ctr" defTabSz="914400" rtl="0" eaLnBrk="1" latinLnBrk="0" hangingPunct="1">
                        <a:lnSpc>
                          <a:spcPct val="107000"/>
                        </a:lnSpc>
                        <a:spcAft>
                          <a:spcPts val="800"/>
                        </a:spcAft>
                      </a:pPr>
                      <a:r>
                        <a:rPr lang="fr-FR" sz="1200" b="1" kern="1200" dirty="0">
                          <a:solidFill>
                            <a:schemeClr val="tx1"/>
                          </a:solidFill>
                          <a:effectLst/>
                          <a:latin typeface="Arial" panose="020B0604020202020204" pitchFamily="34" charset="0"/>
                          <a:ea typeface="Calibri" panose="020F0502020204030204" pitchFamily="34" charset="0"/>
                          <a:cs typeface="Arial" panose="020B0604020202020204" pitchFamily="34" charset="0"/>
                        </a:rPr>
                        <a:t>11</a:t>
                      </a:r>
                    </a:p>
                  </a:txBody>
                  <a:tcPr marL="62503" marR="6250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D966"/>
                    </a:solidFill>
                  </a:tcPr>
                </a:tc>
                <a:tc>
                  <a:txBody>
                    <a:bodyPr/>
                    <a:lstStyle/>
                    <a:p>
                      <a:pPr algn="ctr">
                        <a:lnSpc>
                          <a:spcPct val="107000"/>
                        </a:lnSpc>
                        <a:spcAft>
                          <a:spcPts val="800"/>
                        </a:spcAft>
                      </a:pPr>
                      <a:r>
                        <a:rPr lang="fr-FR" sz="1200" b="1" dirty="0">
                          <a:effectLst/>
                          <a:latin typeface="Arial" panose="020B0604020202020204" pitchFamily="34" charset="0"/>
                          <a:ea typeface="Calibri" panose="020F0502020204030204" pitchFamily="34" charset="0"/>
                          <a:cs typeface="Arial" panose="020B0604020202020204" pitchFamily="34" charset="0"/>
                        </a:rPr>
                        <a:t>03</a:t>
                      </a:r>
                    </a:p>
                  </a:txBody>
                  <a:tcPr marL="62503" marR="6250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8D08D"/>
                    </a:solidFill>
                  </a:tcPr>
                </a:tc>
                <a:tc>
                  <a:txBody>
                    <a:bodyPr/>
                    <a:lstStyle/>
                    <a:p>
                      <a:pPr algn="ctr">
                        <a:lnSpc>
                          <a:spcPct val="107000"/>
                        </a:lnSpc>
                        <a:spcAft>
                          <a:spcPts val="800"/>
                        </a:spcAft>
                      </a:pPr>
                      <a:r>
                        <a:rPr lang="fr-FR" sz="1200" b="1" dirty="0">
                          <a:effectLst/>
                          <a:latin typeface="Arial" panose="020B0604020202020204" pitchFamily="34" charset="0"/>
                          <a:ea typeface="Calibri" panose="020F0502020204030204" pitchFamily="34" charset="0"/>
                          <a:cs typeface="Arial" panose="020B0604020202020204" pitchFamily="34" charset="0"/>
                        </a:rPr>
                        <a:t>02</a:t>
                      </a:r>
                    </a:p>
                  </a:txBody>
                  <a:tcPr marL="62503" marR="6250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99FF"/>
                    </a:solidFill>
                  </a:tcPr>
                </a:tc>
                <a:extLst>
                  <a:ext uri="{0D108BD9-81ED-4DB2-BD59-A6C34878D82A}">
                    <a16:rowId xmlns="" xmlns:a16="http://schemas.microsoft.com/office/drawing/2014/main" val="10001"/>
                  </a:ext>
                </a:extLst>
              </a:tr>
              <a:tr h="750620">
                <a:tc>
                  <a:txBody>
                    <a:bodyPr/>
                    <a:lstStyle/>
                    <a:p>
                      <a:pPr marL="0" marR="0" indent="0" algn="ctr" defTabSz="914400" rtl="0" eaLnBrk="1" fontAlgn="auto" latinLnBrk="0" hangingPunct="1">
                        <a:lnSpc>
                          <a:spcPct val="107000"/>
                        </a:lnSpc>
                        <a:spcBef>
                          <a:spcPts val="0"/>
                        </a:spcBef>
                        <a:spcAft>
                          <a:spcPts val="800"/>
                        </a:spcAft>
                        <a:buClrTx/>
                        <a:buSzTx/>
                        <a:buFontTx/>
                        <a:buNone/>
                        <a:tabLst/>
                        <a:defRPr/>
                      </a:pPr>
                      <a:r>
                        <a:rPr lang="fr-FR" sz="1200" b="1" dirty="0">
                          <a:effectLst/>
                          <a:latin typeface="Arial" panose="020B0604020202020204" pitchFamily="34" charset="0"/>
                          <a:ea typeface="Calibri" panose="020F0502020204030204" pitchFamily="34" charset="0"/>
                          <a:cs typeface="Arial" panose="020B0604020202020204" pitchFamily="34" charset="0"/>
                        </a:rPr>
                        <a:t>Professeur</a:t>
                      </a:r>
                      <a:endParaRPr lang="fr-FR" sz="1200" dirty="0">
                        <a:effectLst/>
                        <a:latin typeface="Arial" panose="020B0604020202020204" pitchFamily="34" charset="0"/>
                        <a:ea typeface="Calibri" panose="020F0502020204030204" pitchFamily="34" charset="0"/>
                        <a:cs typeface="Arial" panose="020B0604020202020204" pitchFamily="34" charset="0"/>
                      </a:endParaRPr>
                    </a:p>
                    <a:p>
                      <a:pPr algn="ctr">
                        <a:lnSpc>
                          <a:spcPct val="107000"/>
                        </a:lnSpc>
                        <a:spcAft>
                          <a:spcPts val="800"/>
                        </a:spcAft>
                      </a:pPr>
                      <a:endParaRPr lang="fr-FR" sz="1200" dirty="0">
                        <a:effectLst/>
                        <a:latin typeface="Arial" panose="020B0604020202020204" pitchFamily="34" charset="0"/>
                        <a:ea typeface="Calibri" panose="020F0502020204030204" pitchFamily="34" charset="0"/>
                        <a:cs typeface="Arial" panose="020B0604020202020204" pitchFamily="34" charset="0"/>
                      </a:endParaRPr>
                    </a:p>
                    <a:p>
                      <a:pPr algn="ctr">
                        <a:lnSpc>
                          <a:spcPct val="107000"/>
                        </a:lnSpc>
                        <a:spcAft>
                          <a:spcPts val="800"/>
                        </a:spcAft>
                      </a:pPr>
                      <a:endParaRPr lang="fr-FR" sz="1200" dirty="0">
                        <a:effectLst/>
                        <a:latin typeface="Arial" panose="020B0604020202020204" pitchFamily="34" charset="0"/>
                        <a:ea typeface="Calibri" panose="020F0502020204030204" pitchFamily="34" charset="0"/>
                        <a:cs typeface="Arial" panose="020B0604020202020204" pitchFamily="34" charset="0"/>
                      </a:endParaRPr>
                    </a:p>
                  </a:txBody>
                  <a:tcPr marL="62503" marR="6250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800"/>
                        </a:spcAft>
                      </a:pPr>
                      <a:r>
                        <a:rPr lang="fr-FR" sz="1200" b="1" dirty="0">
                          <a:effectLst/>
                          <a:latin typeface="Arial" panose="020B0604020202020204" pitchFamily="34" charset="0"/>
                          <a:ea typeface="Calibri" panose="020F0502020204030204" pitchFamily="34" charset="0"/>
                          <a:cs typeface="Arial" panose="020B0604020202020204" pitchFamily="34" charset="0"/>
                        </a:rPr>
                        <a:t>Mme TAÏDER</a:t>
                      </a:r>
                    </a:p>
                  </a:txBody>
                  <a:tcPr marL="62503" marR="6250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CC2E5"/>
                    </a:solidFill>
                  </a:tcPr>
                </a:tc>
                <a:tc>
                  <a:txBody>
                    <a:bodyPr/>
                    <a:lstStyle/>
                    <a:p>
                      <a:pPr algn="ctr">
                        <a:lnSpc>
                          <a:spcPct val="107000"/>
                        </a:lnSpc>
                        <a:spcAft>
                          <a:spcPts val="800"/>
                        </a:spcAft>
                      </a:pPr>
                      <a:r>
                        <a:rPr lang="fr-FR" sz="1200" b="1" dirty="0">
                          <a:effectLst/>
                          <a:latin typeface="Arial" panose="020B0604020202020204" pitchFamily="34" charset="0"/>
                          <a:ea typeface="Calibri" panose="020F0502020204030204" pitchFamily="34" charset="0"/>
                          <a:cs typeface="Arial" panose="020B0604020202020204" pitchFamily="34" charset="0"/>
                        </a:rPr>
                        <a:t>M.</a:t>
                      </a:r>
                      <a:r>
                        <a:rPr lang="fr-FR" sz="1200" b="1" baseline="0" dirty="0">
                          <a:effectLst/>
                          <a:latin typeface="Arial" panose="020B0604020202020204" pitchFamily="34" charset="0"/>
                          <a:ea typeface="Calibri" panose="020F0502020204030204" pitchFamily="34" charset="0"/>
                          <a:cs typeface="Arial" panose="020B0604020202020204" pitchFamily="34" charset="0"/>
                        </a:rPr>
                        <a:t> VARIERAS</a:t>
                      </a:r>
                      <a:endParaRPr lang="fr-FR" sz="1200" b="1" dirty="0">
                        <a:effectLst/>
                        <a:latin typeface="Arial" panose="020B0604020202020204" pitchFamily="34" charset="0"/>
                        <a:ea typeface="Calibri" panose="020F0502020204030204" pitchFamily="34" charset="0"/>
                        <a:cs typeface="Arial" panose="020B0604020202020204" pitchFamily="34" charset="0"/>
                      </a:endParaRPr>
                    </a:p>
                  </a:txBody>
                  <a:tcPr marL="62503" marR="6250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7CAAC"/>
                    </a:solidFill>
                  </a:tcPr>
                </a:tc>
                <a:tc>
                  <a:txBody>
                    <a:bodyPr/>
                    <a:lstStyle/>
                    <a:p>
                      <a:pPr algn="ctr">
                        <a:lnSpc>
                          <a:spcPct val="107000"/>
                        </a:lnSpc>
                        <a:spcAft>
                          <a:spcPts val="800"/>
                        </a:spcAft>
                      </a:pPr>
                      <a:r>
                        <a:rPr lang="fr-FR" sz="1200" b="1" dirty="0">
                          <a:effectLst/>
                          <a:latin typeface="Arial" panose="020B0604020202020204" pitchFamily="34" charset="0"/>
                          <a:ea typeface="Calibri" panose="020F0502020204030204" pitchFamily="34" charset="0"/>
                          <a:cs typeface="Arial" panose="020B0604020202020204" pitchFamily="34" charset="0"/>
                        </a:rPr>
                        <a:t>Mme</a:t>
                      </a:r>
                      <a:r>
                        <a:rPr lang="fr-FR" sz="1200" b="1" baseline="0" dirty="0">
                          <a:effectLst/>
                          <a:latin typeface="Arial" panose="020B0604020202020204" pitchFamily="34" charset="0"/>
                          <a:ea typeface="Calibri" panose="020F0502020204030204" pitchFamily="34" charset="0"/>
                          <a:cs typeface="Arial" panose="020B0604020202020204" pitchFamily="34" charset="0"/>
                        </a:rPr>
                        <a:t> AT</a:t>
                      </a:r>
                      <a:endParaRPr lang="fr-FR" sz="1200" b="1" dirty="0">
                        <a:effectLst/>
                        <a:latin typeface="Arial" panose="020B0604020202020204" pitchFamily="34" charset="0"/>
                        <a:ea typeface="Calibri" panose="020F0502020204030204" pitchFamily="34" charset="0"/>
                        <a:cs typeface="Arial" panose="020B0604020202020204" pitchFamily="34" charset="0"/>
                      </a:endParaRPr>
                    </a:p>
                  </a:txBody>
                  <a:tcPr marL="62503" marR="6250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D966"/>
                    </a:solidFill>
                  </a:tcPr>
                </a:tc>
                <a:tc>
                  <a:txBody>
                    <a:bodyPr/>
                    <a:lstStyle/>
                    <a:p>
                      <a:pPr marL="0" marR="0" lvl="0" indent="0" algn="ctr" defTabSz="914400" rtl="0" eaLnBrk="1" fontAlgn="auto" latinLnBrk="0" hangingPunct="1">
                        <a:lnSpc>
                          <a:spcPct val="107000"/>
                        </a:lnSpc>
                        <a:spcBef>
                          <a:spcPts val="0"/>
                        </a:spcBef>
                        <a:spcAft>
                          <a:spcPts val="800"/>
                        </a:spcAft>
                        <a:buClrTx/>
                        <a:buSzTx/>
                        <a:buFontTx/>
                        <a:buNone/>
                        <a:tabLst/>
                        <a:defRPr/>
                      </a:pPr>
                      <a:r>
                        <a:rPr lang="fr-FR" sz="1200" b="1" dirty="0">
                          <a:effectLst/>
                          <a:latin typeface="Arial" panose="020B0604020202020204" pitchFamily="34" charset="0"/>
                          <a:ea typeface="Calibri" panose="020F0502020204030204" pitchFamily="34" charset="0"/>
                          <a:cs typeface="Arial" panose="020B0604020202020204" pitchFamily="34" charset="0"/>
                        </a:rPr>
                        <a:t>M.</a:t>
                      </a:r>
                      <a:r>
                        <a:rPr lang="fr-FR" sz="1200" b="1" baseline="0" dirty="0">
                          <a:effectLst/>
                          <a:latin typeface="Arial" panose="020B0604020202020204" pitchFamily="34" charset="0"/>
                          <a:ea typeface="Calibri" panose="020F0502020204030204" pitchFamily="34" charset="0"/>
                          <a:cs typeface="Arial" panose="020B0604020202020204" pitchFamily="34" charset="0"/>
                        </a:rPr>
                        <a:t> REIG</a:t>
                      </a:r>
                      <a:endParaRPr lang="fr-FR" sz="1200" b="1" dirty="0">
                        <a:effectLst/>
                        <a:latin typeface="Arial" panose="020B0604020202020204" pitchFamily="34" charset="0"/>
                        <a:ea typeface="Calibri" panose="020F0502020204030204" pitchFamily="34" charset="0"/>
                        <a:cs typeface="Arial" panose="020B0604020202020204" pitchFamily="34" charset="0"/>
                      </a:endParaRPr>
                    </a:p>
                    <a:p>
                      <a:pPr algn="ctr">
                        <a:lnSpc>
                          <a:spcPct val="107000"/>
                        </a:lnSpc>
                        <a:spcAft>
                          <a:spcPts val="800"/>
                        </a:spcAft>
                      </a:pPr>
                      <a:endParaRPr lang="fr-FR" sz="1200" b="1" dirty="0">
                        <a:effectLst/>
                        <a:latin typeface="Arial" panose="020B0604020202020204" pitchFamily="34" charset="0"/>
                        <a:ea typeface="Calibri" panose="020F0502020204030204" pitchFamily="34" charset="0"/>
                        <a:cs typeface="Arial" panose="020B0604020202020204" pitchFamily="34" charset="0"/>
                      </a:endParaRPr>
                    </a:p>
                  </a:txBody>
                  <a:tcPr marL="62503" marR="6250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8D08D"/>
                    </a:solidFill>
                  </a:tcPr>
                </a:tc>
                <a:tc>
                  <a:txBody>
                    <a:bodyPr/>
                    <a:lstStyle/>
                    <a:p>
                      <a:pPr algn="ctr">
                        <a:lnSpc>
                          <a:spcPct val="107000"/>
                        </a:lnSpc>
                        <a:spcAft>
                          <a:spcPts val="800"/>
                        </a:spcAft>
                      </a:pPr>
                      <a:r>
                        <a:rPr lang="fr-FR" sz="1200" b="1" dirty="0">
                          <a:effectLst/>
                          <a:latin typeface="Arial" panose="020B0604020202020204" pitchFamily="34" charset="0"/>
                          <a:ea typeface="Calibri" panose="020F0502020204030204" pitchFamily="34" charset="0"/>
                          <a:cs typeface="Arial" panose="020B0604020202020204" pitchFamily="34" charset="0"/>
                        </a:rPr>
                        <a:t>M.</a:t>
                      </a:r>
                      <a:r>
                        <a:rPr lang="fr-FR" sz="1200" b="1" baseline="0" dirty="0">
                          <a:effectLst/>
                          <a:latin typeface="Arial" panose="020B0604020202020204" pitchFamily="34" charset="0"/>
                          <a:ea typeface="Calibri" panose="020F0502020204030204" pitchFamily="34" charset="0"/>
                          <a:cs typeface="Arial" panose="020B0604020202020204" pitchFamily="34" charset="0"/>
                        </a:rPr>
                        <a:t> LIONNE</a:t>
                      </a:r>
                      <a:endParaRPr lang="fr-FR" sz="1200" b="1" dirty="0">
                        <a:effectLst/>
                        <a:latin typeface="Arial" panose="020B0604020202020204" pitchFamily="34" charset="0"/>
                        <a:ea typeface="Calibri" panose="020F0502020204030204" pitchFamily="34" charset="0"/>
                        <a:cs typeface="Arial" panose="020B0604020202020204" pitchFamily="34" charset="0"/>
                      </a:endParaRPr>
                    </a:p>
                  </a:txBody>
                  <a:tcPr marL="62503" marR="6250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99FF"/>
                    </a:solidFill>
                  </a:tcPr>
                </a:tc>
                <a:extLst>
                  <a:ext uri="{0D108BD9-81ED-4DB2-BD59-A6C34878D82A}">
                    <a16:rowId xmlns="" xmlns:a16="http://schemas.microsoft.com/office/drawing/2014/main" val="10002"/>
                  </a:ext>
                </a:extLst>
              </a:tr>
              <a:tr h="1032992">
                <a:tc>
                  <a:txBody>
                    <a:bodyPr/>
                    <a:lstStyle/>
                    <a:p>
                      <a:pPr marL="0" marR="0" indent="0" algn="ctr" defTabSz="914400" rtl="0" eaLnBrk="1" fontAlgn="auto" latinLnBrk="0" hangingPunct="1">
                        <a:lnSpc>
                          <a:spcPct val="107000"/>
                        </a:lnSpc>
                        <a:spcBef>
                          <a:spcPts val="0"/>
                        </a:spcBef>
                        <a:spcAft>
                          <a:spcPts val="800"/>
                        </a:spcAft>
                        <a:buClrTx/>
                        <a:buSzTx/>
                        <a:buFontTx/>
                        <a:buNone/>
                        <a:tabLst/>
                        <a:defRPr/>
                      </a:pPr>
                      <a:r>
                        <a:rPr lang="fr-FR" sz="1200" b="1" dirty="0">
                          <a:effectLst/>
                          <a:latin typeface="Arial" panose="020B0604020202020204" pitchFamily="34" charset="0"/>
                          <a:ea typeface="Calibri" panose="020F0502020204030204" pitchFamily="34" charset="0"/>
                          <a:cs typeface="Arial" panose="020B0604020202020204" pitchFamily="34" charset="0"/>
                        </a:rPr>
                        <a:t>Professeur</a:t>
                      </a:r>
                      <a:endParaRPr lang="fr-FR" sz="1200" dirty="0">
                        <a:effectLst/>
                        <a:latin typeface="Arial" panose="020B0604020202020204" pitchFamily="34" charset="0"/>
                        <a:ea typeface="Calibri" panose="020F0502020204030204" pitchFamily="34" charset="0"/>
                        <a:cs typeface="Arial" panose="020B0604020202020204" pitchFamily="34" charset="0"/>
                      </a:endParaRPr>
                    </a:p>
                    <a:p>
                      <a:pPr algn="ctr">
                        <a:lnSpc>
                          <a:spcPct val="107000"/>
                        </a:lnSpc>
                        <a:spcAft>
                          <a:spcPts val="800"/>
                        </a:spcAft>
                      </a:pPr>
                      <a:endParaRPr lang="fr-FR" sz="1200" dirty="0">
                        <a:effectLst/>
                        <a:latin typeface="Arial" panose="020B0604020202020204" pitchFamily="34" charset="0"/>
                        <a:ea typeface="Calibri" panose="020F0502020204030204" pitchFamily="34" charset="0"/>
                        <a:cs typeface="Arial" panose="020B0604020202020204" pitchFamily="34" charset="0"/>
                      </a:endParaRPr>
                    </a:p>
                    <a:p>
                      <a:pPr algn="ctr">
                        <a:lnSpc>
                          <a:spcPct val="107000"/>
                        </a:lnSpc>
                        <a:spcAft>
                          <a:spcPts val="800"/>
                        </a:spcAft>
                      </a:pPr>
                      <a:endParaRPr lang="fr-FR" sz="1200" dirty="0">
                        <a:effectLst/>
                        <a:latin typeface="Arial" panose="020B0604020202020204" pitchFamily="34" charset="0"/>
                        <a:ea typeface="Calibri" panose="020F0502020204030204" pitchFamily="34" charset="0"/>
                        <a:cs typeface="Arial" panose="020B0604020202020204" pitchFamily="34" charset="0"/>
                      </a:endParaRPr>
                    </a:p>
                    <a:p>
                      <a:pPr algn="ctr">
                        <a:lnSpc>
                          <a:spcPct val="107000"/>
                        </a:lnSpc>
                        <a:spcAft>
                          <a:spcPts val="800"/>
                        </a:spcAft>
                      </a:pPr>
                      <a:endParaRPr lang="fr-FR" sz="1200" dirty="0">
                        <a:effectLst/>
                        <a:latin typeface="Arial" panose="020B0604020202020204" pitchFamily="34" charset="0"/>
                        <a:ea typeface="Calibri" panose="020F0502020204030204" pitchFamily="34" charset="0"/>
                        <a:cs typeface="Arial" panose="020B0604020202020204" pitchFamily="34" charset="0"/>
                      </a:endParaRPr>
                    </a:p>
                  </a:txBody>
                  <a:tcPr marL="62503" marR="6250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800"/>
                        </a:spcAft>
                      </a:pPr>
                      <a:r>
                        <a:rPr lang="fr-FR" sz="1200" b="1" dirty="0">
                          <a:effectLst/>
                          <a:latin typeface="Arial" panose="020B0604020202020204" pitchFamily="34" charset="0"/>
                          <a:ea typeface="Calibri" panose="020F0502020204030204" pitchFamily="34" charset="0"/>
                          <a:cs typeface="Arial" panose="020B0604020202020204" pitchFamily="34" charset="0"/>
                        </a:rPr>
                        <a:t>Mme</a:t>
                      </a:r>
                      <a:r>
                        <a:rPr lang="fr-FR" sz="1200" b="1" baseline="0" dirty="0">
                          <a:effectLst/>
                          <a:latin typeface="Arial" panose="020B0604020202020204" pitchFamily="34" charset="0"/>
                          <a:ea typeface="Calibri" panose="020F0502020204030204" pitchFamily="34" charset="0"/>
                          <a:cs typeface="Arial" panose="020B0604020202020204" pitchFamily="34" charset="0"/>
                        </a:rPr>
                        <a:t> </a:t>
                      </a:r>
                      <a:endParaRPr lang="fr-FR" sz="1200" b="1" dirty="0">
                        <a:effectLst/>
                        <a:latin typeface="Arial" panose="020B0604020202020204" pitchFamily="34" charset="0"/>
                        <a:ea typeface="Calibri" panose="020F0502020204030204" pitchFamily="34" charset="0"/>
                        <a:cs typeface="Arial" panose="020B0604020202020204" pitchFamily="34" charset="0"/>
                      </a:endParaRPr>
                    </a:p>
                    <a:p>
                      <a:pPr algn="ctr">
                        <a:lnSpc>
                          <a:spcPct val="107000"/>
                        </a:lnSpc>
                        <a:spcAft>
                          <a:spcPts val="800"/>
                        </a:spcAft>
                      </a:pPr>
                      <a:r>
                        <a:rPr lang="fr-FR" sz="1200" b="1" baseline="0" dirty="0">
                          <a:effectLst/>
                          <a:latin typeface="Arial" panose="020B0604020202020204" pitchFamily="34" charset="0"/>
                          <a:ea typeface="Calibri" panose="020F0502020204030204" pitchFamily="34" charset="0"/>
                          <a:cs typeface="Arial" panose="020B0604020202020204" pitchFamily="34" charset="0"/>
                        </a:rPr>
                        <a:t>SAHIN</a:t>
                      </a:r>
                    </a:p>
                  </a:txBody>
                  <a:tcPr marL="62503" marR="6250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CC2E5"/>
                    </a:solidFill>
                  </a:tcPr>
                </a:tc>
                <a:tc>
                  <a:txBody>
                    <a:bodyPr/>
                    <a:lstStyle/>
                    <a:p>
                      <a:pPr algn="ctr">
                        <a:lnSpc>
                          <a:spcPct val="107000"/>
                        </a:lnSpc>
                        <a:spcAft>
                          <a:spcPts val="800"/>
                        </a:spcAft>
                      </a:pPr>
                      <a:r>
                        <a:rPr lang="en-US" sz="1200" kern="1200" baseline="0" dirty="0">
                          <a:solidFill>
                            <a:schemeClr val="tx1"/>
                          </a:solidFill>
                          <a:effectLst/>
                          <a:latin typeface="Arial" panose="020B0604020202020204" pitchFamily="34" charset="0"/>
                          <a:ea typeface="Calibri" panose="020F0502020204030204" pitchFamily="34" charset="0"/>
                          <a:cs typeface="Arial" panose="020B0604020202020204" pitchFamily="34" charset="0"/>
                        </a:rPr>
                        <a:t> </a:t>
                      </a:r>
                      <a:r>
                        <a:rPr lang="en-US" sz="1200" b="1" kern="1200" baseline="0" dirty="0" err="1">
                          <a:solidFill>
                            <a:schemeClr val="tx1"/>
                          </a:solidFill>
                          <a:effectLst/>
                          <a:latin typeface="Arial" panose="020B0604020202020204" pitchFamily="34" charset="0"/>
                          <a:ea typeface="Calibri" panose="020F0502020204030204" pitchFamily="34" charset="0"/>
                          <a:cs typeface="Arial" panose="020B0604020202020204" pitchFamily="34" charset="0"/>
                        </a:rPr>
                        <a:t>Mme</a:t>
                      </a:r>
                      <a:r>
                        <a:rPr lang="en-US" sz="1200" b="1" kern="1200" baseline="0" dirty="0">
                          <a:solidFill>
                            <a:schemeClr val="tx1"/>
                          </a:solidFill>
                          <a:effectLst/>
                          <a:latin typeface="Arial" panose="020B0604020202020204" pitchFamily="34" charset="0"/>
                          <a:ea typeface="Calibri" panose="020F0502020204030204" pitchFamily="34" charset="0"/>
                          <a:cs typeface="Arial" panose="020B0604020202020204" pitchFamily="34" charset="0"/>
                        </a:rPr>
                        <a:t> BAZIN</a:t>
                      </a:r>
                    </a:p>
                  </a:txBody>
                  <a:tcPr marL="62503" marR="6250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7CAAC"/>
                    </a:solidFill>
                  </a:tcPr>
                </a:tc>
                <a:tc>
                  <a:txBody>
                    <a:bodyPr/>
                    <a:lstStyle/>
                    <a:p>
                      <a:pPr algn="ctr">
                        <a:lnSpc>
                          <a:spcPct val="107000"/>
                        </a:lnSpc>
                        <a:spcAft>
                          <a:spcPts val="800"/>
                        </a:spcAft>
                      </a:pPr>
                      <a:r>
                        <a:rPr lang="fr-FR" sz="1200" b="1" kern="1200" baseline="0" dirty="0">
                          <a:solidFill>
                            <a:schemeClr val="tx1"/>
                          </a:solidFill>
                          <a:effectLst/>
                          <a:latin typeface="Arial" panose="020B0604020202020204" pitchFamily="34" charset="0"/>
                          <a:ea typeface="Calibri" panose="020F0502020204030204" pitchFamily="34" charset="0"/>
                          <a:cs typeface="Arial" panose="020B0604020202020204" pitchFamily="34" charset="0"/>
                        </a:rPr>
                        <a:t>Mme DUPUY</a:t>
                      </a:r>
                    </a:p>
                  </a:txBody>
                  <a:tcPr marL="62503" marR="6250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D966"/>
                    </a:solidFill>
                  </a:tcPr>
                </a:tc>
                <a:tc>
                  <a:txBody>
                    <a:bodyPr/>
                    <a:lstStyle/>
                    <a:p>
                      <a:pPr algn="ctr">
                        <a:lnSpc>
                          <a:spcPct val="107000"/>
                        </a:lnSpc>
                        <a:spcAft>
                          <a:spcPts val="800"/>
                        </a:spcAft>
                      </a:pPr>
                      <a:r>
                        <a:rPr lang="fr-FR" sz="1200" b="1" dirty="0">
                          <a:effectLst/>
                          <a:latin typeface="Arial" panose="020B0604020202020204" pitchFamily="34" charset="0"/>
                          <a:ea typeface="Calibri" panose="020F0502020204030204" pitchFamily="34" charset="0"/>
                          <a:cs typeface="Arial" panose="020B0604020202020204" pitchFamily="34" charset="0"/>
                        </a:rPr>
                        <a:t>Mme TAINON-LAMY</a:t>
                      </a:r>
                    </a:p>
                  </a:txBody>
                  <a:tcPr marL="62503" marR="6250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8D08D"/>
                    </a:solidFill>
                  </a:tcPr>
                </a:tc>
                <a:tc>
                  <a:txBody>
                    <a:bodyPr/>
                    <a:lstStyle/>
                    <a:p>
                      <a:pPr algn="ctr">
                        <a:lnSpc>
                          <a:spcPct val="107000"/>
                        </a:lnSpc>
                        <a:spcAft>
                          <a:spcPts val="800"/>
                        </a:spcAft>
                      </a:pPr>
                      <a:r>
                        <a:rPr lang="fr-FR" sz="1200" b="1" dirty="0">
                          <a:effectLst/>
                          <a:latin typeface="Arial" panose="020B0604020202020204" pitchFamily="34" charset="0"/>
                          <a:ea typeface="Calibri" panose="020F0502020204030204" pitchFamily="34" charset="0"/>
                          <a:cs typeface="Arial" panose="020B0604020202020204" pitchFamily="34" charset="0"/>
                        </a:rPr>
                        <a:t>Mme</a:t>
                      </a:r>
                      <a:r>
                        <a:rPr lang="fr-FR" sz="1200" b="1" baseline="0" dirty="0">
                          <a:effectLst/>
                          <a:latin typeface="Arial" panose="020B0604020202020204" pitchFamily="34" charset="0"/>
                          <a:ea typeface="Calibri" panose="020F0502020204030204" pitchFamily="34" charset="0"/>
                          <a:cs typeface="Arial" panose="020B0604020202020204" pitchFamily="34" charset="0"/>
                        </a:rPr>
                        <a:t> GIL</a:t>
                      </a:r>
                      <a:endParaRPr lang="fr-FR" sz="1200" b="1" dirty="0">
                        <a:effectLst/>
                        <a:latin typeface="Arial" panose="020B0604020202020204" pitchFamily="34" charset="0"/>
                        <a:ea typeface="Calibri" panose="020F0502020204030204" pitchFamily="34" charset="0"/>
                        <a:cs typeface="Arial" panose="020B0604020202020204" pitchFamily="34" charset="0"/>
                      </a:endParaRPr>
                    </a:p>
                  </a:txBody>
                  <a:tcPr marL="62503" marR="6250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99FF"/>
                    </a:solidFill>
                  </a:tcPr>
                </a:tc>
                <a:extLst>
                  <a:ext uri="{0D108BD9-81ED-4DB2-BD59-A6C34878D82A}">
                    <a16:rowId xmlns="" xmlns:a16="http://schemas.microsoft.com/office/drawing/2014/main" val="10003"/>
                  </a:ext>
                </a:extLst>
              </a:tr>
              <a:tr h="1211630">
                <a:tc>
                  <a:txBody>
                    <a:bodyPr/>
                    <a:lstStyle/>
                    <a:p>
                      <a:pPr marL="0" marR="0" indent="0" algn="ctr" defTabSz="914400" rtl="0" eaLnBrk="1" fontAlgn="auto" latinLnBrk="0" hangingPunct="1">
                        <a:lnSpc>
                          <a:spcPct val="107000"/>
                        </a:lnSpc>
                        <a:spcBef>
                          <a:spcPts val="0"/>
                        </a:spcBef>
                        <a:spcAft>
                          <a:spcPts val="800"/>
                        </a:spcAft>
                        <a:buClrTx/>
                        <a:buSzTx/>
                        <a:buFontTx/>
                        <a:buNone/>
                        <a:tabLst/>
                        <a:defRPr/>
                      </a:pPr>
                      <a:r>
                        <a:rPr lang="fr-FR" sz="1200" b="1" dirty="0">
                          <a:effectLst/>
                          <a:latin typeface="Arial" panose="020B0604020202020204" pitchFamily="34" charset="0"/>
                          <a:ea typeface="Calibri" panose="020F0502020204030204" pitchFamily="34" charset="0"/>
                          <a:cs typeface="Arial" panose="020B0604020202020204" pitchFamily="34" charset="0"/>
                        </a:rPr>
                        <a:t>Professeur</a:t>
                      </a:r>
                      <a:endParaRPr lang="fr-FR" sz="1200" dirty="0">
                        <a:effectLst/>
                        <a:latin typeface="Arial" panose="020B0604020202020204" pitchFamily="34" charset="0"/>
                        <a:ea typeface="Calibri" panose="020F0502020204030204" pitchFamily="34" charset="0"/>
                        <a:cs typeface="Arial" panose="020B0604020202020204" pitchFamily="34" charset="0"/>
                      </a:endParaRPr>
                    </a:p>
                  </a:txBody>
                  <a:tcPr marL="62503" marR="6250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800"/>
                        </a:spcAft>
                      </a:pPr>
                      <a:r>
                        <a:rPr lang="fr-FR" sz="1200" b="1" dirty="0">
                          <a:effectLst/>
                          <a:latin typeface="Arial" panose="020B0604020202020204" pitchFamily="34" charset="0"/>
                          <a:ea typeface="Calibri" panose="020F0502020204030204" pitchFamily="34" charset="0"/>
                          <a:cs typeface="Arial" panose="020B0604020202020204" pitchFamily="34" charset="0"/>
                        </a:rPr>
                        <a:t>M. ROUGIER</a:t>
                      </a:r>
                    </a:p>
                  </a:txBody>
                  <a:tcPr marL="62503" marR="6250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CC2E5"/>
                    </a:solidFill>
                  </a:tcPr>
                </a:tc>
                <a:tc>
                  <a:txBody>
                    <a:bodyPr/>
                    <a:lstStyle/>
                    <a:p>
                      <a:pPr algn="ctr">
                        <a:lnSpc>
                          <a:spcPct val="107000"/>
                        </a:lnSpc>
                        <a:spcAft>
                          <a:spcPts val="800"/>
                        </a:spcAft>
                      </a:pPr>
                      <a:r>
                        <a:rPr lang="fr-FR" sz="1200" b="1" dirty="0">
                          <a:effectLst/>
                          <a:latin typeface="Arial" panose="020B0604020202020204" pitchFamily="34" charset="0"/>
                          <a:ea typeface="Calibri" panose="020F0502020204030204" pitchFamily="34" charset="0"/>
                          <a:cs typeface="Arial" panose="020B0604020202020204" pitchFamily="34" charset="0"/>
                        </a:rPr>
                        <a:t>Mme</a:t>
                      </a:r>
                      <a:r>
                        <a:rPr lang="fr-FR" sz="1200" b="1" baseline="0" dirty="0">
                          <a:effectLst/>
                          <a:latin typeface="Arial" panose="020B0604020202020204" pitchFamily="34" charset="0"/>
                          <a:ea typeface="Calibri" panose="020F0502020204030204" pitchFamily="34" charset="0"/>
                          <a:cs typeface="Arial" panose="020B0604020202020204" pitchFamily="34" charset="0"/>
                        </a:rPr>
                        <a:t> LEBRUN</a:t>
                      </a:r>
                      <a:endParaRPr lang="fr-FR" sz="1200" b="1" dirty="0">
                        <a:effectLst/>
                        <a:latin typeface="Arial" panose="020B0604020202020204" pitchFamily="34" charset="0"/>
                        <a:ea typeface="Calibri" panose="020F0502020204030204" pitchFamily="34" charset="0"/>
                        <a:cs typeface="Arial" panose="020B0604020202020204" pitchFamily="34" charset="0"/>
                      </a:endParaRPr>
                    </a:p>
                  </a:txBody>
                  <a:tcPr marL="62503" marR="6250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7CAAC"/>
                    </a:solidFill>
                  </a:tcPr>
                </a:tc>
                <a:tc>
                  <a:txBody>
                    <a:bodyPr/>
                    <a:lstStyle/>
                    <a:p>
                      <a:pPr algn="ctr">
                        <a:lnSpc>
                          <a:spcPct val="107000"/>
                        </a:lnSpc>
                        <a:spcAft>
                          <a:spcPts val="800"/>
                        </a:spcAft>
                      </a:pPr>
                      <a:endParaRPr lang="fr-FR" sz="1200" b="1" baseline="0" dirty="0">
                        <a:effectLst/>
                        <a:latin typeface="Arial" panose="020B0604020202020204" pitchFamily="34" charset="0"/>
                        <a:ea typeface="Calibri" panose="020F0502020204030204" pitchFamily="34" charset="0"/>
                        <a:cs typeface="Arial" panose="020B0604020202020204" pitchFamily="34" charset="0"/>
                      </a:endParaRPr>
                    </a:p>
                    <a:p>
                      <a:pPr algn="ctr">
                        <a:lnSpc>
                          <a:spcPct val="107000"/>
                        </a:lnSpc>
                        <a:spcAft>
                          <a:spcPts val="800"/>
                        </a:spcAft>
                      </a:pPr>
                      <a:r>
                        <a:rPr lang="fr-FR" sz="1200" b="1" baseline="0" dirty="0">
                          <a:effectLst/>
                          <a:latin typeface="Arial" panose="020B0604020202020204" pitchFamily="34" charset="0"/>
                          <a:ea typeface="Calibri" panose="020F0502020204030204" pitchFamily="34" charset="0"/>
                          <a:cs typeface="Arial" panose="020B0604020202020204" pitchFamily="34" charset="0"/>
                        </a:rPr>
                        <a:t>Mme HOUHOU</a:t>
                      </a:r>
                      <a:endParaRPr lang="fr-FR" sz="800" b="1" dirty="0">
                        <a:effectLst/>
                        <a:latin typeface="Arial" panose="020B0604020202020204" pitchFamily="34" charset="0"/>
                        <a:ea typeface="Calibri" panose="020F0502020204030204" pitchFamily="34" charset="0"/>
                        <a:cs typeface="Arial" panose="020B0604020202020204" pitchFamily="34" charset="0"/>
                      </a:endParaRPr>
                    </a:p>
                  </a:txBody>
                  <a:tcPr marL="62503" marR="6250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D966"/>
                    </a:solidFill>
                  </a:tcPr>
                </a:tc>
                <a:tc>
                  <a:txBody>
                    <a:bodyPr/>
                    <a:lstStyle/>
                    <a:p>
                      <a:pPr algn="ctr">
                        <a:lnSpc>
                          <a:spcPct val="107000"/>
                        </a:lnSpc>
                        <a:spcAft>
                          <a:spcPts val="800"/>
                        </a:spcAft>
                      </a:pPr>
                      <a:r>
                        <a:rPr lang="fr-FR" sz="1200" b="1" dirty="0">
                          <a:effectLst/>
                          <a:latin typeface="Arial" panose="020B0604020202020204" pitchFamily="34" charset="0"/>
                          <a:ea typeface="Calibri" panose="020F0502020204030204" pitchFamily="34" charset="0"/>
                          <a:cs typeface="Arial" panose="020B0604020202020204" pitchFamily="34" charset="0"/>
                        </a:rPr>
                        <a:t>Mme</a:t>
                      </a:r>
                      <a:r>
                        <a:rPr lang="fr-FR" sz="1200" b="1" baseline="0" dirty="0">
                          <a:effectLst/>
                          <a:latin typeface="Arial" panose="020B0604020202020204" pitchFamily="34" charset="0"/>
                          <a:ea typeface="Calibri" panose="020F0502020204030204" pitchFamily="34" charset="0"/>
                          <a:cs typeface="Arial" panose="020B0604020202020204" pitchFamily="34" charset="0"/>
                        </a:rPr>
                        <a:t> MORALES</a:t>
                      </a:r>
                      <a:endParaRPr lang="fr-FR" sz="1200" b="1" dirty="0">
                        <a:effectLst/>
                        <a:latin typeface="Arial" panose="020B0604020202020204" pitchFamily="34" charset="0"/>
                        <a:ea typeface="Calibri" panose="020F0502020204030204" pitchFamily="34" charset="0"/>
                        <a:cs typeface="Arial" panose="020B0604020202020204" pitchFamily="34" charset="0"/>
                      </a:endParaRPr>
                    </a:p>
                  </a:txBody>
                  <a:tcPr marL="62503" marR="6250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8D08D"/>
                    </a:solidFill>
                  </a:tcPr>
                </a:tc>
                <a:tc>
                  <a:txBody>
                    <a:bodyPr/>
                    <a:lstStyle/>
                    <a:p>
                      <a:pPr algn="ctr">
                        <a:lnSpc>
                          <a:spcPct val="107000"/>
                        </a:lnSpc>
                        <a:spcAft>
                          <a:spcPts val="800"/>
                        </a:spcAft>
                      </a:pPr>
                      <a:r>
                        <a:rPr lang="fr-FR" sz="1200" b="1" dirty="0">
                          <a:effectLst/>
                          <a:latin typeface="Arial" panose="020B0604020202020204" pitchFamily="34" charset="0"/>
                          <a:ea typeface="Calibri" panose="020F0502020204030204" pitchFamily="34" charset="0"/>
                          <a:cs typeface="Arial" panose="020B0604020202020204" pitchFamily="34" charset="0"/>
                        </a:rPr>
                        <a:t>M.</a:t>
                      </a:r>
                      <a:r>
                        <a:rPr lang="fr-FR" sz="1200" b="1" baseline="0" dirty="0">
                          <a:effectLst/>
                          <a:latin typeface="Arial" panose="020B0604020202020204" pitchFamily="34" charset="0"/>
                          <a:ea typeface="Calibri" panose="020F0502020204030204" pitchFamily="34" charset="0"/>
                          <a:cs typeface="Arial" panose="020B0604020202020204" pitchFamily="34" charset="0"/>
                        </a:rPr>
                        <a:t> TELLIA</a:t>
                      </a:r>
                      <a:endParaRPr lang="fr-FR" sz="1200" b="1" dirty="0">
                        <a:effectLst/>
                        <a:latin typeface="Arial" panose="020B0604020202020204" pitchFamily="34" charset="0"/>
                        <a:ea typeface="Calibri" panose="020F0502020204030204" pitchFamily="34" charset="0"/>
                        <a:cs typeface="Arial" panose="020B0604020202020204" pitchFamily="34" charset="0"/>
                      </a:endParaRPr>
                    </a:p>
                  </a:txBody>
                  <a:tcPr marL="62503" marR="6250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99FF"/>
                    </a:solidFill>
                  </a:tcPr>
                </a:tc>
                <a:extLst>
                  <a:ext uri="{0D108BD9-81ED-4DB2-BD59-A6C34878D82A}">
                    <a16:rowId xmlns="" xmlns:a16="http://schemas.microsoft.com/office/drawing/2014/main" val="10004"/>
                  </a:ext>
                </a:extLst>
              </a:tr>
            </a:tbl>
          </a:graphicData>
        </a:graphic>
      </p:graphicFrame>
      <p:sp>
        <p:nvSpPr>
          <p:cNvPr id="14" name="ZoneTexte 13"/>
          <p:cNvSpPr txBox="1"/>
          <p:nvPr/>
        </p:nvSpPr>
        <p:spPr>
          <a:xfrm>
            <a:off x="3079493" y="1587250"/>
            <a:ext cx="4147674" cy="923330"/>
          </a:xfrm>
          <a:prstGeom prst="rect">
            <a:avLst/>
          </a:prstGeom>
          <a:noFill/>
        </p:spPr>
        <p:txBody>
          <a:bodyPr wrap="none" rtlCol="0">
            <a:spAutoFit/>
          </a:bodyPr>
          <a:lstStyle/>
          <a:p>
            <a:r>
              <a:rPr lang="fr-FR" b="1" dirty="0"/>
              <a:t>Lundi 06 Octobre 2025 :  6°1</a:t>
            </a:r>
          </a:p>
          <a:p>
            <a:r>
              <a:rPr lang="fr-FR" b="1" dirty="0"/>
              <a:t>Mardi 07 Octobre 2025 : 6°2, 6°3, 6°4, 6°5</a:t>
            </a:r>
          </a:p>
          <a:p>
            <a:endParaRPr lang="fr-FR" b="1" dirty="0"/>
          </a:p>
        </p:txBody>
      </p:sp>
      <p:sp>
        <p:nvSpPr>
          <p:cNvPr id="9" name="WordArt 1"/>
          <p:cNvSpPr>
            <a:spLocks noChangeArrowheads="1" noChangeShapeType="1" noTextEdit="1"/>
          </p:cNvSpPr>
          <p:nvPr/>
        </p:nvSpPr>
        <p:spPr bwMode="auto">
          <a:xfrm>
            <a:off x="1690714" y="143203"/>
            <a:ext cx="7200799" cy="1367790"/>
          </a:xfrm>
          <a:prstGeom prst="rect">
            <a:avLst/>
          </a:prstGeom>
          <a:extLst>
            <a:ext uri="{AF507438-7753-43E0-B8FC-AC1667EBCBE1}">
              <a14:hiddenEffects xmlns:a14="http://schemas.microsoft.com/office/drawing/2010/main">
                <a:effectLst/>
              </a14:hiddenEffects>
            </a:ext>
          </a:extLst>
        </p:spPr>
        <p:txBody>
          <a:bodyPr wrap="none" fromWordArt="1">
            <a:prstTxWarp prst="textPlain">
              <a:avLst>
                <a:gd name="adj" fmla="val 49824"/>
              </a:avLst>
            </a:prstTxWarp>
          </a:bodyPr>
          <a:lstStyle/>
          <a:p>
            <a:pPr algn="ctr" rtl="0">
              <a:buNone/>
            </a:pPr>
            <a:r>
              <a:rPr lang="fr-FR" sz="3600" kern="10" dirty="0">
                <a:ln w="9525">
                  <a:solidFill>
                    <a:srgbClr val="17365D"/>
                  </a:solidFill>
                  <a:round/>
                  <a:headEnd/>
                  <a:tailEnd/>
                </a:ln>
                <a:solidFill>
                  <a:srgbClr val="548DD4"/>
                </a:solidFill>
                <a:latin typeface="Arial Black" panose="020B0A04020102020204" pitchFamily="34" charset="0"/>
              </a:rPr>
              <a:t>Restitution des résultats</a:t>
            </a:r>
          </a:p>
          <a:p>
            <a:pPr algn="ctr" rtl="0">
              <a:buNone/>
            </a:pPr>
            <a:r>
              <a:rPr lang="fr-FR" sz="3600" kern="10" dirty="0">
                <a:ln w="9525">
                  <a:solidFill>
                    <a:srgbClr val="17365D"/>
                  </a:solidFill>
                  <a:round/>
                  <a:headEnd/>
                  <a:tailEnd/>
                </a:ln>
                <a:solidFill>
                  <a:srgbClr val="548DD4"/>
                </a:solidFill>
                <a:latin typeface="Arial Black" panose="020B0A04020102020204" pitchFamily="34" charset="0"/>
              </a:rPr>
              <a:t>des é</a:t>
            </a:r>
            <a:r>
              <a:rPr lang="fr-FR" sz="3600" kern="10" spc="0" dirty="0">
                <a:ln w="9525">
                  <a:solidFill>
                    <a:srgbClr val="17365D"/>
                  </a:solidFill>
                  <a:round/>
                  <a:headEnd/>
                  <a:tailEnd/>
                </a:ln>
                <a:solidFill>
                  <a:srgbClr val="548DD4"/>
                </a:solidFill>
                <a:effectLst/>
                <a:latin typeface="Arial Black" panose="020B0A04020102020204" pitchFamily="34" charset="0"/>
              </a:rPr>
              <a:t>valuations nationales</a:t>
            </a:r>
          </a:p>
          <a:p>
            <a:pPr algn="ctr" rtl="0">
              <a:buNone/>
            </a:pPr>
            <a:r>
              <a:rPr lang="fr-FR" sz="3600" kern="10" spc="0" dirty="0">
                <a:ln w="9525">
                  <a:solidFill>
                    <a:srgbClr val="17365D"/>
                  </a:solidFill>
                  <a:round/>
                  <a:headEnd/>
                  <a:tailEnd/>
                </a:ln>
                <a:solidFill>
                  <a:srgbClr val="548DD4"/>
                </a:solidFill>
                <a:effectLst/>
                <a:latin typeface="Arial Black" panose="020B0A04020102020204" pitchFamily="34" charset="0"/>
              </a:rPr>
              <a:t>d’entrée en 6°</a:t>
            </a:r>
          </a:p>
        </p:txBody>
      </p:sp>
    </p:spTree>
    <p:extLst>
      <p:ext uri="{BB962C8B-B14F-4D97-AF65-F5344CB8AC3E}">
        <p14:creationId xmlns:p14="http://schemas.microsoft.com/office/powerpoint/2010/main" val="379617175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714348" y="2357430"/>
            <a:ext cx="7772400" cy="1143008"/>
          </a:xfrm>
        </p:spPr>
        <p:txBody>
          <a:bodyPr>
            <a:normAutofit/>
          </a:bodyPr>
          <a:lstStyle/>
          <a:p>
            <a:r>
              <a:rPr lang="fr-FR" dirty="0"/>
              <a:t>Présentation des personnels</a:t>
            </a:r>
          </a:p>
        </p:txBody>
      </p:sp>
      <p:sp>
        <p:nvSpPr>
          <p:cNvPr id="6" name="ZoneTexte 5"/>
          <p:cNvSpPr txBox="1"/>
          <p:nvPr/>
        </p:nvSpPr>
        <p:spPr>
          <a:xfrm>
            <a:off x="1865284" y="3500438"/>
            <a:ext cx="6955187" cy="1200329"/>
          </a:xfrm>
          <a:prstGeom prst="rect">
            <a:avLst/>
          </a:prstGeom>
          <a:noFill/>
        </p:spPr>
        <p:txBody>
          <a:bodyPr wrap="square" rtlCol="0">
            <a:spAutoFit/>
          </a:bodyPr>
          <a:lstStyle/>
          <a:p>
            <a:r>
              <a:rPr lang="fr-FR" sz="2400" dirty="0"/>
              <a:t>Mme HAVEZ, Principale</a:t>
            </a:r>
          </a:p>
          <a:p>
            <a:r>
              <a:rPr lang="fr-FR" sz="2400" dirty="0" smtClean="0"/>
              <a:t>Mme BONNEFOI</a:t>
            </a:r>
            <a:r>
              <a:rPr lang="fr-FR" sz="2400" dirty="0" smtClean="0"/>
              <a:t>, Principale Adjointe</a:t>
            </a:r>
            <a:endParaRPr lang="fr-FR" sz="2400" dirty="0"/>
          </a:p>
          <a:p>
            <a:r>
              <a:rPr lang="fr-FR" sz="2400" dirty="0" smtClean="0"/>
              <a:t>M. GAGNON, Conseiller principal </a:t>
            </a:r>
            <a:r>
              <a:rPr lang="fr-FR" sz="2400" dirty="0"/>
              <a:t>d’éducation</a:t>
            </a:r>
          </a:p>
        </p:txBody>
      </p:sp>
      <p:grpSp>
        <p:nvGrpSpPr>
          <p:cNvPr id="7" name="Groupe 6"/>
          <p:cNvGrpSpPr/>
          <p:nvPr/>
        </p:nvGrpSpPr>
        <p:grpSpPr>
          <a:xfrm>
            <a:off x="85523" y="131773"/>
            <a:ext cx="1538167" cy="4123691"/>
            <a:chOff x="85523" y="131773"/>
            <a:chExt cx="1538167" cy="4123691"/>
          </a:xfrm>
        </p:grpSpPr>
        <p:pic>
          <p:nvPicPr>
            <p:cNvPr id="8" name="Picture 4" descr="marian"/>
            <p:cNvPicPr>
              <a:picLocks noChangeAspect="1" noChangeArrowheads="1"/>
            </p:cNvPicPr>
            <p:nvPr/>
          </p:nvPicPr>
          <p:blipFill>
            <a:blip r:embed="rId2" cstate="print"/>
            <a:srcRect/>
            <a:stretch>
              <a:fillRect/>
            </a:stretch>
          </p:blipFill>
          <p:spPr bwMode="auto">
            <a:xfrm>
              <a:off x="85523" y="131773"/>
              <a:ext cx="1190625" cy="695325"/>
            </a:xfrm>
            <a:prstGeom prst="rect">
              <a:avLst/>
            </a:prstGeom>
            <a:noFill/>
            <a:ln w="9525">
              <a:noFill/>
              <a:miter lim="800000"/>
              <a:headEnd/>
              <a:tailEnd/>
            </a:ln>
          </p:spPr>
        </p:pic>
        <p:pic>
          <p:nvPicPr>
            <p:cNvPr id="9" name="Picture 2" descr="logoseu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5523" y="827098"/>
              <a:ext cx="1538167" cy="15381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Image 9"/>
            <p:cNvPicPr>
              <a:picLocks noChangeAspect="1"/>
            </p:cNvPicPr>
            <p:nvPr/>
          </p:nvPicPr>
          <p:blipFill rotWithShape="1">
            <a:blip r:embed="rId4">
              <a:extLst>
                <a:ext uri="{28A0092B-C50C-407E-A947-70E740481C1C}">
                  <a14:useLocalDpi xmlns:a14="http://schemas.microsoft.com/office/drawing/2010/main" val="0"/>
                </a:ext>
              </a:extLst>
            </a:blip>
            <a:srcRect l="17025" r="12515"/>
            <a:stretch/>
          </p:blipFill>
          <p:spPr>
            <a:xfrm>
              <a:off x="85523" y="2363623"/>
              <a:ext cx="1224137" cy="1097280"/>
            </a:xfrm>
            <a:prstGeom prst="rect">
              <a:avLst/>
            </a:prstGeom>
          </p:spPr>
        </p:pic>
        <p:pic>
          <p:nvPicPr>
            <p:cNvPr id="11" name="Image 8" descr="Description : P:\f-divers\logo\b_1_q_0_p_0.jp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85523" y="3218827"/>
              <a:ext cx="1150937" cy="1036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12" name="Image 11"/>
          <p:cNvPicPr>
            <a:picLocks noChangeAspect="1"/>
          </p:cNvPicPr>
          <p:nvPr/>
        </p:nvPicPr>
        <p:blipFill rotWithShape="1">
          <a:blip r:embed="rId6" cstate="print">
            <a:extLst>
              <a:ext uri="{28A0092B-C50C-407E-A947-70E740481C1C}">
                <a14:useLocalDpi xmlns:a14="http://schemas.microsoft.com/office/drawing/2010/main" val="0"/>
              </a:ext>
            </a:extLst>
          </a:blip>
          <a:srcRect b="25622"/>
          <a:stretch/>
        </p:blipFill>
        <p:spPr>
          <a:xfrm>
            <a:off x="5795949" y="131773"/>
            <a:ext cx="3120347" cy="1740641"/>
          </a:xfrm>
          <a:prstGeom prst="rect">
            <a:avLst/>
          </a:prstGeom>
        </p:spPr>
      </p:pic>
      <p:pic>
        <p:nvPicPr>
          <p:cNvPr id="13" name="Image 12"/>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85523" y="4405331"/>
            <a:ext cx="1604013" cy="976356"/>
          </a:xfrm>
          <a:prstGeom prst="rect">
            <a:avLst/>
          </a:prstGeom>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e 6"/>
          <p:cNvGrpSpPr/>
          <p:nvPr/>
        </p:nvGrpSpPr>
        <p:grpSpPr>
          <a:xfrm>
            <a:off x="85523" y="131773"/>
            <a:ext cx="1538167" cy="4123691"/>
            <a:chOff x="85523" y="131773"/>
            <a:chExt cx="1538167" cy="4123691"/>
          </a:xfrm>
        </p:grpSpPr>
        <p:pic>
          <p:nvPicPr>
            <p:cNvPr id="8" name="Picture 4" descr="marian"/>
            <p:cNvPicPr>
              <a:picLocks noChangeAspect="1" noChangeArrowheads="1"/>
            </p:cNvPicPr>
            <p:nvPr/>
          </p:nvPicPr>
          <p:blipFill>
            <a:blip r:embed="rId2" cstate="print"/>
            <a:srcRect/>
            <a:stretch>
              <a:fillRect/>
            </a:stretch>
          </p:blipFill>
          <p:spPr bwMode="auto">
            <a:xfrm>
              <a:off x="85523" y="131773"/>
              <a:ext cx="1190625" cy="695325"/>
            </a:xfrm>
            <a:prstGeom prst="rect">
              <a:avLst/>
            </a:prstGeom>
            <a:noFill/>
            <a:ln w="9525">
              <a:noFill/>
              <a:miter lim="800000"/>
              <a:headEnd/>
              <a:tailEnd/>
            </a:ln>
          </p:spPr>
        </p:pic>
        <p:pic>
          <p:nvPicPr>
            <p:cNvPr id="9" name="Picture 2" descr="logoseu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5523" y="827098"/>
              <a:ext cx="1538167" cy="15381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Image 9"/>
            <p:cNvPicPr>
              <a:picLocks noChangeAspect="1"/>
            </p:cNvPicPr>
            <p:nvPr/>
          </p:nvPicPr>
          <p:blipFill rotWithShape="1">
            <a:blip r:embed="rId4">
              <a:extLst>
                <a:ext uri="{28A0092B-C50C-407E-A947-70E740481C1C}">
                  <a14:useLocalDpi xmlns:a14="http://schemas.microsoft.com/office/drawing/2010/main" val="0"/>
                </a:ext>
              </a:extLst>
            </a:blip>
            <a:srcRect l="17025" r="12515"/>
            <a:stretch/>
          </p:blipFill>
          <p:spPr>
            <a:xfrm>
              <a:off x="85523" y="2363623"/>
              <a:ext cx="1224137" cy="1097280"/>
            </a:xfrm>
            <a:prstGeom prst="rect">
              <a:avLst/>
            </a:prstGeom>
          </p:spPr>
        </p:pic>
        <p:pic>
          <p:nvPicPr>
            <p:cNvPr id="11" name="Image 8" descr="Description : P:\f-divers\logo\b_1_q_0_p_0.jp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85523" y="3218827"/>
              <a:ext cx="1150937" cy="1036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12" name="Image 11"/>
          <p:cNvPicPr>
            <a:picLocks noChangeAspect="1"/>
          </p:cNvPicPr>
          <p:nvPr/>
        </p:nvPicPr>
        <p:blipFill rotWithShape="1">
          <a:blip r:embed="rId6" cstate="print">
            <a:extLst>
              <a:ext uri="{28A0092B-C50C-407E-A947-70E740481C1C}">
                <a14:useLocalDpi xmlns:a14="http://schemas.microsoft.com/office/drawing/2010/main" val="0"/>
              </a:ext>
            </a:extLst>
          </a:blip>
          <a:srcRect b="25622"/>
          <a:stretch/>
        </p:blipFill>
        <p:spPr>
          <a:xfrm>
            <a:off x="5795949" y="131773"/>
            <a:ext cx="3120347" cy="1740641"/>
          </a:xfrm>
          <a:prstGeom prst="rect">
            <a:avLst/>
          </a:prstGeom>
        </p:spPr>
      </p:pic>
      <p:graphicFrame>
        <p:nvGraphicFramePr>
          <p:cNvPr id="4" name="Tableau 3"/>
          <p:cNvGraphicFramePr>
            <a:graphicFrameLocks noGrp="1"/>
          </p:cNvGraphicFramePr>
          <p:nvPr>
            <p:extLst>
              <p:ext uri="{D42A27DB-BD31-4B8C-83A1-F6EECF244321}">
                <p14:modId xmlns:p14="http://schemas.microsoft.com/office/powerpoint/2010/main" val="270500018"/>
              </p:ext>
            </p:extLst>
          </p:nvPr>
        </p:nvGraphicFramePr>
        <p:xfrm>
          <a:off x="1818804" y="3290571"/>
          <a:ext cx="6369685" cy="408305"/>
        </p:xfrm>
        <a:graphic>
          <a:graphicData uri="http://schemas.openxmlformats.org/drawingml/2006/table">
            <a:tbl>
              <a:tblPr firstRow="1" firstCol="1" bandRow="1">
                <a:tableStyleId>{5C22544A-7EE6-4342-B048-85BDC9FD1C3A}</a:tableStyleId>
              </a:tblPr>
              <a:tblGrid>
                <a:gridCol w="6369685">
                  <a:extLst>
                    <a:ext uri="{9D8B030D-6E8A-4147-A177-3AD203B41FA5}">
                      <a16:colId xmlns="" xmlns:a16="http://schemas.microsoft.com/office/drawing/2014/main" val="20000"/>
                    </a:ext>
                  </a:extLst>
                </a:gridCol>
              </a:tblGrid>
              <a:tr h="0">
                <a:tc>
                  <a:txBody>
                    <a:bodyPr/>
                    <a:lstStyle/>
                    <a:p>
                      <a:pPr marL="539115" algn="ctr">
                        <a:lnSpc>
                          <a:spcPct val="150000"/>
                        </a:lnSpc>
                        <a:spcAft>
                          <a:spcPts val="0"/>
                        </a:spcAft>
                      </a:pPr>
                      <a:r>
                        <a:rPr lang="fr-FR" sz="2000" kern="1000" dirty="0">
                          <a:effectLst/>
                        </a:rPr>
                        <a:t>Vendredi 11 octobre </a:t>
                      </a:r>
                      <a:r>
                        <a:rPr lang="fr-FR" sz="2000" kern="1000" dirty="0" smtClean="0">
                          <a:effectLst/>
                        </a:rPr>
                        <a:t>2025</a:t>
                      </a:r>
                      <a:r>
                        <a:rPr lang="fr-FR" sz="2000" kern="1000" baseline="0" dirty="0" smtClean="0">
                          <a:effectLst/>
                        </a:rPr>
                        <a:t> </a:t>
                      </a:r>
                      <a:r>
                        <a:rPr lang="fr-FR" sz="2000" kern="1000" baseline="0" dirty="0">
                          <a:effectLst/>
                        </a:rPr>
                        <a:t>avant 17h00</a:t>
                      </a:r>
                      <a:endParaRPr lang="fr-FR" sz="1000" kern="1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 xmlns:a16="http://schemas.microsoft.com/office/drawing/2014/main" val="10000"/>
                  </a:ext>
                </a:extLst>
              </a:tr>
            </a:tbl>
          </a:graphicData>
        </a:graphic>
      </p:graphicFrame>
      <p:sp>
        <p:nvSpPr>
          <p:cNvPr id="5" name="Rectangle 2"/>
          <p:cNvSpPr>
            <a:spLocks noChangeArrowheads="1"/>
          </p:cNvSpPr>
          <p:nvPr/>
        </p:nvSpPr>
        <p:spPr bwMode="auto">
          <a:xfrm>
            <a:off x="1387475" y="3633788"/>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fr-FR"/>
          </a:p>
        </p:txBody>
      </p:sp>
      <p:sp>
        <p:nvSpPr>
          <p:cNvPr id="13" name="WordArt 1"/>
          <p:cNvSpPr>
            <a:spLocks noChangeArrowheads="1" noChangeShapeType="1" noTextEdit="1"/>
          </p:cNvSpPr>
          <p:nvPr/>
        </p:nvSpPr>
        <p:spPr bwMode="auto">
          <a:xfrm>
            <a:off x="1835696" y="2027977"/>
            <a:ext cx="7200799" cy="1081384"/>
          </a:xfrm>
          <a:prstGeom prst="rect">
            <a:avLst/>
          </a:prstGeom>
          <a:extLs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algn="ctr" rtl="0">
              <a:buNone/>
            </a:pPr>
            <a:r>
              <a:rPr lang="fr-FR" sz="3600" kern="10" spc="0" dirty="0">
                <a:ln w="9525">
                  <a:solidFill>
                    <a:srgbClr val="17365D"/>
                  </a:solidFill>
                  <a:round/>
                  <a:headEnd/>
                  <a:tailEnd/>
                </a:ln>
                <a:solidFill>
                  <a:srgbClr val="548DD4"/>
                </a:solidFill>
                <a:effectLst/>
                <a:latin typeface="Arial Black" panose="020B0A04020102020204" pitchFamily="34" charset="0"/>
              </a:rPr>
              <a:t>Election</a:t>
            </a:r>
          </a:p>
          <a:p>
            <a:pPr algn="ctr" rtl="0">
              <a:buNone/>
            </a:pPr>
            <a:r>
              <a:rPr lang="fr-FR" sz="3600" kern="10" spc="0" dirty="0">
                <a:ln w="9525">
                  <a:solidFill>
                    <a:srgbClr val="17365D"/>
                  </a:solidFill>
                  <a:round/>
                  <a:headEnd/>
                  <a:tailEnd/>
                </a:ln>
                <a:solidFill>
                  <a:srgbClr val="548DD4"/>
                </a:solidFill>
                <a:effectLst/>
                <a:latin typeface="Arial Black" panose="020B0A04020102020204" pitchFamily="34" charset="0"/>
              </a:rPr>
              <a:t>au conseil d’administration</a:t>
            </a:r>
          </a:p>
        </p:txBody>
      </p:sp>
      <p:sp>
        <p:nvSpPr>
          <p:cNvPr id="6" name="ZoneTexte 5"/>
          <p:cNvSpPr txBox="1"/>
          <p:nvPr/>
        </p:nvSpPr>
        <p:spPr>
          <a:xfrm>
            <a:off x="2555776" y="4286363"/>
            <a:ext cx="5133265" cy="1754326"/>
          </a:xfrm>
          <a:prstGeom prst="rect">
            <a:avLst/>
          </a:prstGeom>
          <a:noFill/>
        </p:spPr>
        <p:txBody>
          <a:bodyPr wrap="none" rtlCol="0">
            <a:spAutoFit/>
          </a:bodyPr>
          <a:lstStyle/>
          <a:p>
            <a:r>
              <a:rPr lang="fr-FR" dirty="0"/>
              <a:t>Deux modalités pour le vote :</a:t>
            </a:r>
          </a:p>
          <a:p>
            <a:r>
              <a:rPr lang="fr-FR" dirty="0"/>
              <a:t>Par correspondance avant vendredi 13 octobre</a:t>
            </a:r>
          </a:p>
          <a:p>
            <a:endParaRPr lang="fr-FR" dirty="0"/>
          </a:p>
          <a:p>
            <a:r>
              <a:rPr lang="fr-FR" dirty="0"/>
              <a:t>Ou</a:t>
            </a:r>
          </a:p>
          <a:p>
            <a:endParaRPr lang="fr-FR" dirty="0"/>
          </a:p>
          <a:p>
            <a:r>
              <a:rPr lang="fr-FR" dirty="0"/>
              <a:t>Au collège, vendredi </a:t>
            </a:r>
            <a:r>
              <a:rPr lang="fr-FR" dirty="0" smtClean="0"/>
              <a:t>10 </a:t>
            </a:r>
            <a:r>
              <a:rPr lang="fr-FR" dirty="0"/>
              <a:t>octobre entre 8h30 et 17h00</a:t>
            </a:r>
            <a:endParaRPr lang="fr-FR" b="1" dirty="0"/>
          </a:p>
        </p:txBody>
      </p:sp>
      <p:pic>
        <p:nvPicPr>
          <p:cNvPr id="14" name="Image 13"/>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85523" y="4405331"/>
            <a:ext cx="1604013" cy="976356"/>
          </a:xfrm>
          <a:prstGeom prst="rect">
            <a:avLst/>
          </a:prstGeom>
        </p:spPr>
      </p:pic>
    </p:spTree>
    <p:extLst>
      <p:ext uri="{BB962C8B-B14F-4D97-AF65-F5344CB8AC3E}">
        <p14:creationId xmlns:p14="http://schemas.microsoft.com/office/powerpoint/2010/main" val="67843187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e 6"/>
          <p:cNvGrpSpPr/>
          <p:nvPr/>
        </p:nvGrpSpPr>
        <p:grpSpPr>
          <a:xfrm>
            <a:off x="85523" y="131773"/>
            <a:ext cx="1538167" cy="4123691"/>
            <a:chOff x="85523" y="131773"/>
            <a:chExt cx="1538167" cy="4123691"/>
          </a:xfrm>
        </p:grpSpPr>
        <p:pic>
          <p:nvPicPr>
            <p:cNvPr id="8" name="Picture 4" descr="marian"/>
            <p:cNvPicPr>
              <a:picLocks noChangeAspect="1" noChangeArrowheads="1"/>
            </p:cNvPicPr>
            <p:nvPr/>
          </p:nvPicPr>
          <p:blipFill>
            <a:blip r:embed="rId2" cstate="print"/>
            <a:srcRect/>
            <a:stretch>
              <a:fillRect/>
            </a:stretch>
          </p:blipFill>
          <p:spPr bwMode="auto">
            <a:xfrm>
              <a:off x="85523" y="131773"/>
              <a:ext cx="1190625" cy="695325"/>
            </a:xfrm>
            <a:prstGeom prst="rect">
              <a:avLst/>
            </a:prstGeom>
            <a:noFill/>
            <a:ln w="9525">
              <a:noFill/>
              <a:miter lim="800000"/>
              <a:headEnd/>
              <a:tailEnd/>
            </a:ln>
          </p:spPr>
        </p:pic>
        <p:pic>
          <p:nvPicPr>
            <p:cNvPr id="9" name="Picture 2" descr="logoseu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5523" y="827098"/>
              <a:ext cx="1538167" cy="15381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Image 9"/>
            <p:cNvPicPr>
              <a:picLocks noChangeAspect="1"/>
            </p:cNvPicPr>
            <p:nvPr/>
          </p:nvPicPr>
          <p:blipFill rotWithShape="1">
            <a:blip r:embed="rId4">
              <a:extLst>
                <a:ext uri="{28A0092B-C50C-407E-A947-70E740481C1C}">
                  <a14:useLocalDpi xmlns:a14="http://schemas.microsoft.com/office/drawing/2010/main" val="0"/>
                </a:ext>
              </a:extLst>
            </a:blip>
            <a:srcRect l="17025" r="12515"/>
            <a:stretch/>
          </p:blipFill>
          <p:spPr>
            <a:xfrm>
              <a:off x="85523" y="2363623"/>
              <a:ext cx="1224137" cy="1097280"/>
            </a:xfrm>
            <a:prstGeom prst="rect">
              <a:avLst/>
            </a:prstGeom>
          </p:spPr>
        </p:pic>
        <p:pic>
          <p:nvPicPr>
            <p:cNvPr id="11" name="Image 8" descr="Description : P:\f-divers\logo\b_1_q_0_p_0.jp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85523" y="3218827"/>
              <a:ext cx="1150937" cy="1036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12" name="Image 11"/>
          <p:cNvPicPr>
            <a:picLocks noChangeAspect="1"/>
          </p:cNvPicPr>
          <p:nvPr/>
        </p:nvPicPr>
        <p:blipFill rotWithShape="1">
          <a:blip r:embed="rId6" cstate="print">
            <a:extLst>
              <a:ext uri="{28A0092B-C50C-407E-A947-70E740481C1C}">
                <a14:useLocalDpi xmlns:a14="http://schemas.microsoft.com/office/drawing/2010/main" val="0"/>
              </a:ext>
            </a:extLst>
          </a:blip>
          <a:srcRect b="25622"/>
          <a:stretch/>
        </p:blipFill>
        <p:spPr>
          <a:xfrm>
            <a:off x="5795949" y="131773"/>
            <a:ext cx="3120347" cy="1740641"/>
          </a:xfrm>
          <a:prstGeom prst="rect">
            <a:avLst/>
          </a:prstGeom>
        </p:spPr>
      </p:pic>
      <p:graphicFrame>
        <p:nvGraphicFramePr>
          <p:cNvPr id="4" name="Tableau 3"/>
          <p:cNvGraphicFramePr>
            <a:graphicFrameLocks noGrp="1"/>
          </p:cNvGraphicFramePr>
          <p:nvPr>
            <p:extLst>
              <p:ext uri="{D42A27DB-BD31-4B8C-83A1-F6EECF244321}">
                <p14:modId xmlns:p14="http://schemas.microsoft.com/office/powerpoint/2010/main" val="177447637"/>
              </p:ext>
            </p:extLst>
          </p:nvPr>
        </p:nvGraphicFramePr>
        <p:xfrm>
          <a:off x="1818804" y="3290571"/>
          <a:ext cx="6369685" cy="457200"/>
        </p:xfrm>
        <a:graphic>
          <a:graphicData uri="http://schemas.openxmlformats.org/drawingml/2006/table">
            <a:tbl>
              <a:tblPr firstRow="1" firstCol="1" bandRow="1">
                <a:tableStyleId>{5C22544A-7EE6-4342-B048-85BDC9FD1C3A}</a:tableStyleId>
              </a:tblPr>
              <a:tblGrid>
                <a:gridCol w="6369685">
                  <a:extLst>
                    <a:ext uri="{9D8B030D-6E8A-4147-A177-3AD203B41FA5}">
                      <a16:colId xmlns="" xmlns:a16="http://schemas.microsoft.com/office/drawing/2014/main" val="20000"/>
                    </a:ext>
                  </a:extLst>
                </a:gridCol>
              </a:tblGrid>
              <a:tr h="0">
                <a:tc>
                  <a:txBody>
                    <a:bodyPr/>
                    <a:lstStyle/>
                    <a:p>
                      <a:pPr marL="539115" algn="ctr">
                        <a:lnSpc>
                          <a:spcPct val="150000"/>
                        </a:lnSpc>
                        <a:spcAft>
                          <a:spcPts val="0"/>
                        </a:spcAft>
                      </a:pPr>
                      <a:r>
                        <a:rPr lang="fr-FR" sz="2000" kern="1000" dirty="0">
                          <a:effectLst/>
                        </a:rPr>
                        <a:t>Du 02 septembre</a:t>
                      </a:r>
                      <a:r>
                        <a:rPr lang="fr-FR" sz="2000" kern="1000" baseline="0" dirty="0">
                          <a:effectLst/>
                        </a:rPr>
                        <a:t> au 24 novembre 2024</a:t>
                      </a:r>
                      <a:endParaRPr lang="fr-FR" sz="1000" kern="1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 xmlns:a16="http://schemas.microsoft.com/office/drawing/2014/main" val="10000"/>
                  </a:ext>
                </a:extLst>
              </a:tr>
            </a:tbl>
          </a:graphicData>
        </a:graphic>
      </p:graphicFrame>
      <p:sp>
        <p:nvSpPr>
          <p:cNvPr id="5" name="Rectangle 2"/>
          <p:cNvSpPr>
            <a:spLocks noChangeArrowheads="1"/>
          </p:cNvSpPr>
          <p:nvPr/>
        </p:nvSpPr>
        <p:spPr bwMode="auto">
          <a:xfrm>
            <a:off x="1387475" y="3633788"/>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fr-FR"/>
          </a:p>
        </p:txBody>
      </p:sp>
      <p:sp>
        <p:nvSpPr>
          <p:cNvPr id="13" name="WordArt 1"/>
          <p:cNvSpPr>
            <a:spLocks noChangeArrowheads="1" noChangeShapeType="1" noTextEdit="1"/>
          </p:cNvSpPr>
          <p:nvPr/>
        </p:nvSpPr>
        <p:spPr bwMode="auto">
          <a:xfrm>
            <a:off x="2771800" y="2492895"/>
            <a:ext cx="4464496" cy="602171"/>
          </a:xfrm>
          <a:prstGeom prst="rect">
            <a:avLst/>
          </a:prstGeom>
          <a:extLs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algn="ctr" rtl="0">
              <a:buNone/>
            </a:pPr>
            <a:r>
              <a:rPr lang="fr-FR" sz="3600" kern="10" spc="0" dirty="0">
                <a:ln w="9525">
                  <a:solidFill>
                    <a:srgbClr val="17365D"/>
                  </a:solidFill>
                  <a:round/>
                  <a:headEnd/>
                  <a:tailEnd/>
                </a:ln>
                <a:solidFill>
                  <a:srgbClr val="548DD4"/>
                </a:solidFill>
                <a:effectLst/>
                <a:latin typeface="Arial Black" panose="020B0A04020102020204" pitchFamily="34" charset="0"/>
              </a:rPr>
              <a:t>1</a:t>
            </a:r>
            <a:r>
              <a:rPr lang="fr-FR" sz="3600" kern="10" spc="0" baseline="30000" dirty="0">
                <a:ln w="9525">
                  <a:solidFill>
                    <a:srgbClr val="17365D"/>
                  </a:solidFill>
                  <a:round/>
                  <a:headEnd/>
                  <a:tailEnd/>
                </a:ln>
                <a:solidFill>
                  <a:srgbClr val="548DD4"/>
                </a:solidFill>
                <a:effectLst/>
                <a:latin typeface="Arial Black" panose="020B0A04020102020204" pitchFamily="34" charset="0"/>
              </a:rPr>
              <a:t>er</a:t>
            </a:r>
            <a:r>
              <a:rPr lang="fr-FR" sz="3600" kern="10" spc="0" dirty="0">
                <a:ln w="9525">
                  <a:solidFill>
                    <a:srgbClr val="17365D"/>
                  </a:solidFill>
                  <a:round/>
                  <a:headEnd/>
                  <a:tailEnd/>
                </a:ln>
                <a:solidFill>
                  <a:srgbClr val="548DD4"/>
                </a:solidFill>
                <a:effectLst/>
                <a:latin typeface="Arial Black" panose="020B0A04020102020204" pitchFamily="34" charset="0"/>
              </a:rPr>
              <a:t> trimestre</a:t>
            </a:r>
          </a:p>
        </p:txBody>
      </p:sp>
      <p:sp>
        <p:nvSpPr>
          <p:cNvPr id="6" name="ZoneTexte 5"/>
          <p:cNvSpPr txBox="1"/>
          <p:nvPr/>
        </p:nvSpPr>
        <p:spPr>
          <a:xfrm>
            <a:off x="1840551" y="3943276"/>
            <a:ext cx="6979922" cy="2031325"/>
          </a:xfrm>
          <a:prstGeom prst="rect">
            <a:avLst/>
          </a:prstGeom>
          <a:noFill/>
        </p:spPr>
        <p:txBody>
          <a:bodyPr wrap="square" rtlCol="0">
            <a:spAutoFit/>
          </a:bodyPr>
          <a:lstStyle/>
          <a:p>
            <a:r>
              <a:rPr lang="fr-FR" dirty="0"/>
              <a:t>Mardi </a:t>
            </a:r>
            <a:r>
              <a:rPr lang="fr-FR" dirty="0" smtClean="0"/>
              <a:t>25</a:t>
            </a:r>
            <a:r>
              <a:rPr lang="fr-FR" dirty="0" smtClean="0"/>
              <a:t> </a:t>
            </a:r>
            <a:r>
              <a:rPr lang="fr-FR" dirty="0"/>
              <a:t>novembre </a:t>
            </a:r>
            <a:r>
              <a:rPr lang="fr-FR" dirty="0" smtClean="0"/>
              <a:t>2025 </a:t>
            </a:r>
            <a:r>
              <a:rPr lang="fr-FR" dirty="0"/>
              <a:t>à partir de 16h00, </a:t>
            </a:r>
            <a:r>
              <a:rPr lang="fr-FR" u="sng" dirty="0"/>
              <a:t>rencontre parents-professeurs </a:t>
            </a:r>
            <a:r>
              <a:rPr lang="fr-FR" dirty="0"/>
              <a:t>– Niveau 6° </a:t>
            </a:r>
            <a:endParaRPr lang="fr-FR" dirty="0" smtClean="0"/>
          </a:p>
          <a:p>
            <a:endParaRPr lang="fr-FR" dirty="0" smtClean="0"/>
          </a:p>
          <a:p>
            <a:r>
              <a:rPr lang="fr-FR" dirty="0" smtClean="0"/>
              <a:t>A </a:t>
            </a:r>
            <a:r>
              <a:rPr lang="fr-FR" dirty="0"/>
              <a:t>la fin du 1</a:t>
            </a:r>
            <a:r>
              <a:rPr lang="fr-FR" baseline="30000" dirty="0"/>
              <a:t>er</a:t>
            </a:r>
            <a:r>
              <a:rPr lang="fr-FR" dirty="0"/>
              <a:t> trimestre, réunion des conseils de classe entre le </a:t>
            </a:r>
            <a:r>
              <a:rPr lang="fr-FR" dirty="0" smtClean="0"/>
              <a:t>01 </a:t>
            </a:r>
            <a:r>
              <a:rPr lang="fr-FR" dirty="0"/>
              <a:t>décembre et le </a:t>
            </a:r>
            <a:r>
              <a:rPr lang="fr-FR" dirty="0" smtClean="0"/>
              <a:t>11 </a:t>
            </a:r>
            <a:r>
              <a:rPr lang="fr-FR" dirty="0"/>
              <a:t>décembre 2024.</a:t>
            </a:r>
          </a:p>
          <a:p>
            <a:r>
              <a:rPr lang="fr-FR" dirty="0"/>
              <a:t>2 représentants des parents sont présents lors des conseils de classe.</a:t>
            </a:r>
          </a:p>
          <a:p>
            <a:endParaRPr lang="fr-FR" dirty="0"/>
          </a:p>
        </p:txBody>
      </p:sp>
      <p:pic>
        <p:nvPicPr>
          <p:cNvPr id="14" name="Image 13"/>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85523" y="4405331"/>
            <a:ext cx="1604013" cy="976356"/>
          </a:xfrm>
          <a:prstGeom prst="rect">
            <a:avLst/>
          </a:prstGeom>
        </p:spPr>
      </p:pic>
    </p:spTree>
    <p:extLst>
      <p:ext uri="{BB962C8B-B14F-4D97-AF65-F5344CB8AC3E}">
        <p14:creationId xmlns:p14="http://schemas.microsoft.com/office/powerpoint/2010/main" val="311058768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763" y="404664"/>
            <a:ext cx="9134475" cy="5095875"/>
          </a:xfrm>
          <a:prstGeom prst="rect">
            <a:avLst/>
          </a:prstGeom>
        </p:spPr>
      </p:pic>
    </p:spTree>
    <p:extLst>
      <p:ext uri="{BB962C8B-B14F-4D97-AF65-F5344CB8AC3E}">
        <p14:creationId xmlns:p14="http://schemas.microsoft.com/office/powerpoint/2010/main" val="313401997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04665"/>
            <a:ext cx="9144000" cy="5976664"/>
          </a:xfrm>
          <a:prstGeom prst="rect">
            <a:avLst/>
          </a:prstGeom>
        </p:spPr>
      </p:pic>
    </p:spTree>
    <p:extLst>
      <p:ext uri="{BB962C8B-B14F-4D97-AF65-F5344CB8AC3E}">
        <p14:creationId xmlns:p14="http://schemas.microsoft.com/office/powerpoint/2010/main" val="56824505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1"/>
          <p:cNvSpPr>
            <a:spLocks noGrp="1"/>
          </p:cNvSpPr>
          <p:nvPr>
            <p:ph type="ctrTitle"/>
          </p:nvPr>
        </p:nvSpPr>
        <p:spPr>
          <a:xfrm>
            <a:off x="1281060" y="829658"/>
            <a:ext cx="7443140" cy="928694"/>
          </a:xfrm>
        </p:spPr>
        <p:txBody>
          <a:bodyPr>
            <a:normAutofit/>
          </a:bodyPr>
          <a:lstStyle/>
          <a:p>
            <a:r>
              <a:rPr lang="fr-FR" dirty="0"/>
              <a:t>Rentrée des élèves de 6°</a:t>
            </a:r>
          </a:p>
        </p:txBody>
      </p:sp>
      <p:graphicFrame>
        <p:nvGraphicFramePr>
          <p:cNvPr id="7" name="Tableau 6"/>
          <p:cNvGraphicFramePr>
            <a:graphicFrameLocks noGrp="1"/>
          </p:cNvGraphicFramePr>
          <p:nvPr>
            <p:extLst>
              <p:ext uri="{D42A27DB-BD31-4B8C-83A1-F6EECF244321}">
                <p14:modId xmlns:p14="http://schemas.microsoft.com/office/powerpoint/2010/main" val="1311389317"/>
              </p:ext>
            </p:extLst>
          </p:nvPr>
        </p:nvGraphicFramePr>
        <p:xfrm>
          <a:off x="1835697" y="3140968"/>
          <a:ext cx="5090601" cy="3168350"/>
        </p:xfrm>
        <a:graphic>
          <a:graphicData uri="http://schemas.openxmlformats.org/drawingml/2006/table">
            <a:tbl>
              <a:tblPr/>
              <a:tblGrid>
                <a:gridCol w="1014219">
                  <a:extLst>
                    <a:ext uri="{9D8B030D-6E8A-4147-A177-3AD203B41FA5}">
                      <a16:colId xmlns="" xmlns:a16="http://schemas.microsoft.com/office/drawing/2014/main" val="20000"/>
                    </a:ext>
                  </a:extLst>
                </a:gridCol>
                <a:gridCol w="2038191">
                  <a:extLst>
                    <a:ext uri="{9D8B030D-6E8A-4147-A177-3AD203B41FA5}">
                      <a16:colId xmlns="" xmlns:a16="http://schemas.microsoft.com/office/drawing/2014/main" val="20001"/>
                    </a:ext>
                  </a:extLst>
                </a:gridCol>
                <a:gridCol w="2038191">
                  <a:extLst>
                    <a:ext uri="{9D8B030D-6E8A-4147-A177-3AD203B41FA5}">
                      <a16:colId xmlns="" xmlns:a16="http://schemas.microsoft.com/office/drawing/2014/main" val="20002"/>
                    </a:ext>
                  </a:extLst>
                </a:gridCol>
              </a:tblGrid>
              <a:tr h="1022825">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fr-FR" sz="1800" b="0" i="0" u="none" strike="noStrike" dirty="0">
                          <a:solidFill>
                            <a:srgbClr val="000000"/>
                          </a:solidFill>
                          <a:latin typeface="+mn-lt"/>
                        </a:rPr>
                        <a:t>Classe</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fr-FR" sz="1800" b="0" i="0" u="none" strike="noStrike" dirty="0">
                          <a:solidFill>
                            <a:srgbClr val="000000"/>
                          </a:solidFill>
                          <a:latin typeface="+mn-lt"/>
                        </a:rPr>
                        <a:t>Professeur référent ou professeur principal</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1800" b="0" i="0" u="none" strike="noStrike" dirty="0">
                          <a:solidFill>
                            <a:srgbClr val="000000"/>
                          </a:solidFill>
                          <a:latin typeface="Calibri"/>
                        </a:rPr>
                        <a:t>Personnel de direction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0"/>
                  </a:ext>
                </a:extLst>
              </a:tr>
              <a:tr h="429105">
                <a:tc>
                  <a:txBody>
                    <a:bodyPr/>
                    <a:lstStyle/>
                    <a:p>
                      <a:pPr algn="ctr" fontAlgn="b"/>
                      <a:r>
                        <a:rPr lang="fr-FR" sz="1800" b="0" i="0" u="none" strike="noStrike" dirty="0">
                          <a:solidFill>
                            <a:srgbClr val="000000"/>
                          </a:solidFill>
                          <a:effectLst/>
                          <a:latin typeface="+mj-lt"/>
                        </a:rPr>
                        <a:t>6° 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fontAlgn="ctr">
                        <a:spcAft>
                          <a:spcPts val="0"/>
                        </a:spcAft>
                      </a:pPr>
                      <a:r>
                        <a:rPr lang="fr-FR" sz="1800" kern="1200" cap="all" baseline="0" dirty="0">
                          <a:solidFill>
                            <a:srgbClr val="000000"/>
                          </a:solidFill>
                          <a:effectLst/>
                          <a:latin typeface="+mj-lt"/>
                          <a:ea typeface="Times New Roman"/>
                          <a:cs typeface="Arial"/>
                        </a:rPr>
                        <a:t>M</a:t>
                      </a:r>
                      <a:r>
                        <a:rPr lang="fr-FR" sz="1800" kern="1200" cap="none" baseline="0" dirty="0">
                          <a:solidFill>
                            <a:srgbClr val="000000"/>
                          </a:solidFill>
                          <a:effectLst/>
                          <a:latin typeface="+mj-lt"/>
                          <a:ea typeface="Times New Roman"/>
                          <a:cs typeface="Arial"/>
                        </a:rPr>
                        <a:t>me</a:t>
                      </a:r>
                      <a:r>
                        <a:rPr lang="fr-FR" sz="1800" kern="1200" cap="all" baseline="0" dirty="0">
                          <a:solidFill>
                            <a:srgbClr val="000000"/>
                          </a:solidFill>
                          <a:effectLst/>
                          <a:latin typeface="+mj-lt"/>
                          <a:ea typeface="Times New Roman"/>
                          <a:cs typeface="Arial"/>
                        </a:rPr>
                        <a:t> </a:t>
                      </a:r>
                      <a:r>
                        <a:rPr lang="fr-FR" sz="1800" kern="1200" cap="all" baseline="0" dirty="0" smtClean="0">
                          <a:solidFill>
                            <a:srgbClr val="000000"/>
                          </a:solidFill>
                          <a:effectLst/>
                          <a:latin typeface="+mj-lt"/>
                          <a:ea typeface="Times New Roman"/>
                          <a:cs typeface="Arial"/>
                        </a:rPr>
                        <a:t>SAHIN</a:t>
                      </a:r>
                      <a:endParaRPr lang="fr-FR" sz="1800" cap="all" baseline="0" dirty="0">
                        <a:effectLst/>
                        <a:latin typeface="+mj-lt"/>
                        <a:ea typeface="Times New Roman"/>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108000" algn="l" defTabSz="914400" rtl="0" eaLnBrk="1" fontAlgn="b" latinLnBrk="0" hangingPunct="1"/>
                      <a:r>
                        <a:rPr lang="fr-FR" sz="1800" b="0" i="0" u="none" strike="noStrike" kern="1200" dirty="0">
                          <a:solidFill>
                            <a:srgbClr val="000000"/>
                          </a:solidFill>
                          <a:effectLst/>
                          <a:latin typeface="+mn-lt"/>
                          <a:ea typeface="+mn-ea"/>
                          <a:cs typeface="+mn-cs"/>
                        </a:rPr>
                        <a:t>Mme</a:t>
                      </a:r>
                      <a:r>
                        <a:rPr lang="fr-FR" sz="1800" b="0" i="0" u="none" strike="noStrike" kern="1200" baseline="0" dirty="0">
                          <a:solidFill>
                            <a:srgbClr val="000000"/>
                          </a:solidFill>
                          <a:effectLst/>
                          <a:latin typeface="+mn-lt"/>
                          <a:ea typeface="+mn-ea"/>
                          <a:cs typeface="+mn-cs"/>
                        </a:rPr>
                        <a:t> HAVEZ</a:t>
                      </a:r>
                      <a:endParaRPr lang="fr-FR" sz="1800" b="0" i="0" u="none" strike="noStrike" kern="1200" dirty="0">
                        <a:solidFill>
                          <a:srgbClr val="000000"/>
                        </a:solidFill>
                        <a:effectLst/>
                        <a:latin typeface="+mn-lt"/>
                        <a:ea typeface="+mn-ea"/>
                        <a:cs typeface="+mn-cs"/>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1"/>
                  </a:ext>
                </a:extLst>
              </a:tr>
              <a:tr h="429105">
                <a:tc>
                  <a:txBody>
                    <a:bodyPr/>
                    <a:lstStyle/>
                    <a:p>
                      <a:pPr algn="ctr" fontAlgn="b"/>
                      <a:r>
                        <a:rPr lang="fr-FR" sz="1800" b="0" i="0" u="none" strike="noStrike" dirty="0">
                          <a:solidFill>
                            <a:srgbClr val="000000"/>
                          </a:solidFill>
                          <a:effectLst/>
                          <a:latin typeface="+mj-lt"/>
                        </a:rPr>
                        <a:t>6° 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fontAlgn="ctr">
                        <a:spcAft>
                          <a:spcPts val="0"/>
                        </a:spcAft>
                      </a:pPr>
                      <a:r>
                        <a:rPr lang="fr-FR" sz="1800" kern="1200" cap="all" baseline="0" dirty="0">
                          <a:solidFill>
                            <a:srgbClr val="000000"/>
                          </a:solidFill>
                          <a:effectLst/>
                          <a:latin typeface="+mj-lt"/>
                          <a:ea typeface="Times New Roman"/>
                          <a:cs typeface="Arial"/>
                        </a:rPr>
                        <a:t>M. VARIERAS</a:t>
                      </a:r>
                      <a:endParaRPr lang="fr-FR" sz="1800" cap="all" baseline="0" dirty="0">
                        <a:effectLst/>
                        <a:latin typeface="+mj-lt"/>
                        <a:ea typeface="Times New Roman"/>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108000" algn="l" defTabSz="914400" rtl="0" eaLnBrk="1" fontAlgn="b" latinLnBrk="0" hangingPunct="1"/>
                      <a:r>
                        <a:rPr lang="fr-FR" sz="1800" b="0" i="0" u="none" strike="noStrike" kern="1200" dirty="0">
                          <a:solidFill>
                            <a:srgbClr val="000000"/>
                          </a:solidFill>
                          <a:effectLst/>
                          <a:latin typeface="+mn-lt"/>
                          <a:ea typeface="+mn-ea"/>
                          <a:cs typeface="+mn-cs"/>
                        </a:rPr>
                        <a:t>Mme</a:t>
                      </a:r>
                      <a:r>
                        <a:rPr lang="fr-FR" sz="1800" b="0" i="0" u="none" strike="noStrike" kern="1200" baseline="0" dirty="0">
                          <a:solidFill>
                            <a:srgbClr val="000000"/>
                          </a:solidFill>
                          <a:effectLst/>
                          <a:latin typeface="+mn-lt"/>
                          <a:ea typeface="+mn-ea"/>
                          <a:cs typeface="+mn-cs"/>
                        </a:rPr>
                        <a:t> HAVEZ</a:t>
                      </a:r>
                      <a:endParaRPr lang="fr-FR" sz="1800" b="0" i="0" u="none" strike="noStrike" kern="1200" dirty="0">
                        <a:solidFill>
                          <a:srgbClr val="000000"/>
                        </a:solidFill>
                        <a:effectLst/>
                        <a:latin typeface="+mn-lt"/>
                        <a:ea typeface="+mn-ea"/>
                        <a:cs typeface="+mn-cs"/>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2"/>
                  </a:ext>
                </a:extLst>
              </a:tr>
              <a:tr h="429105">
                <a:tc>
                  <a:txBody>
                    <a:bodyPr/>
                    <a:lstStyle/>
                    <a:p>
                      <a:pPr algn="ctr" fontAlgn="b"/>
                      <a:r>
                        <a:rPr lang="fr-FR" sz="1800" b="0" i="0" u="none" strike="noStrike" dirty="0">
                          <a:solidFill>
                            <a:srgbClr val="000000"/>
                          </a:solidFill>
                          <a:effectLst/>
                          <a:latin typeface="+mj-lt"/>
                        </a:rPr>
                        <a:t>6° 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fontAlgn="ctr">
                        <a:spcAft>
                          <a:spcPts val="0"/>
                        </a:spcAft>
                      </a:pPr>
                      <a:r>
                        <a:rPr lang="fr-FR" sz="1800" kern="1200" cap="all" baseline="0" dirty="0" smtClean="0">
                          <a:solidFill>
                            <a:srgbClr val="000000"/>
                          </a:solidFill>
                          <a:effectLst/>
                          <a:latin typeface="+mn-lt"/>
                          <a:ea typeface="Times New Roman"/>
                          <a:cs typeface="Arial"/>
                        </a:rPr>
                        <a:t>M</a:t>
                      </a:r>
                      <a:r>
                        <a:rPr lang="fr-FR" sz="1800" kern="1200" cap="none" baseline="0" dirty="0" smtClean="0">
                          <a:solidFill>
                            <a:srgbClr val="000000"/>
                          </a:solidFill>
                          <a:effectLst/>
                          <a:latin typeface="+mn-lt"/>
                          <a:ea typeface="Times New Roman"/>
                          <a:cs typeface="Arial"/>
                        </a:rPr>
                        <a:t>. SIGUIER</a:t>
                      </a:r>
                      <a:endParaRPr lang="fr-FR" sz="1800" cap="all" baseline="0" dirty="0">
                        <a:effectLst/>
                        <a:latin typeface="+mj-lt"/>
                        <a:ea typeface="Times New Roman"/>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108000" algn="l" defTabSz="914400" rtl="0" eaLnBrk="1" fontAlgn="b" latinLnBrk="0" hangingPunct="1"/>
                      <a:r>
                        <a:rPr lang="fr-FR" sz="1800" b="0" i="0" u="none" strike="noStrike" kern="1200" dirty="0">
                          <a:solidFill>
                            <a:srgbClr val="000000"/>
                          </a:solidFill>
                          <a:effectLst/>
                          <a:latin typeface="+mn-lt"/>
                          <a:ea typeface="+mn-ea"/>
                          <a:cs typeface="+mn-cs"/>
                        </a:rPr>
                        <a:t>Mme</a:t>
                      </a:r>
                      <a:r>
                        <a:rPr lang="fr-FR" sz="1800" b="0" i="0" u="none" strike="noStrike" kern="1200" baseline="0" dirty="0">
                          <a:solidFill>
                            <a:srgbClr val="000000"/>
                          </a:solidFill>
                          <a:effectLst/>
                          <a:latin typeface="+mn-lt"/>
                          <a:ea typeface="+mn-ea"/>
                          <a:cs typeface="+mn-cs"/>
                        </a:rPr>
                        <a:t> HAVEZ</a:t>
                      </a:r>
                      <a:endParaRPr lang="fr-FR" sz="1800" b="0" i="0" u="none" strike="noStrike" kern="1200" dirty="0">
                        <a:solidFill>
                          <a:srgbClr val="000000"/>
                        </a:solidFill>
                        <a:effectLst/>
                        <a:latin typeface="+mn-lt"/>
                        <a:ea typeface="+mn-ea"/>
                        <a:cs typeface="+mn-cs"/>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3"/>
                  </a:ext>
                </a:extLst>
              </a:tr>
              <a:tr h="429105">
                <a:tc>
                  <a:txBody>
                    <a:bodyPr/>
                    <a:lstStyle/>
                    <a:p>
                      <a:pPr algn="ctr" fontAlgn="b"/>
                      <a:r>
                        <a:rPr lang="fr-FR" sz="1800" b="0" i="0" u="none" strike="noStrike" dirty="0">
                          <a:solidFill>
                            <a:srgbClr val="000000"/>
                          </a:solidFill>
                          <a:effectLst/>
                          <a:latin typeface="+mj-lt"/>
                        </a:rPr>
                        <a:t>6° 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fontAlgn="ctr">
                        <a:spcAft>
                          <a:spcPts val="0"/>
                        </a:spcAft>
                      </a:pPr>
                      <a:r>
                        <a:rPr lang="fr-FR" sz="1800" kern="1200" cap="all" baseline="0" dirty="0">
                          <a:solidFill>
                            <a:srgbClr val="000000"/>
                          </a:solidFill>
                          <a:effectLst/>
                          <a:latin typeface="+mj-lt"/>
                          <a:ea typeface="Times New Roman"/>
                          <a:cs typeface="Arial"/>
                        </a:rPr>
                        <a:t>M</a:t>
                      </a:r>
                      <a:r>
                        <a:rPr lang="fr-FR" sz="1800" kern="1200" cap="none" baseline="0" dirty="0">
                          <a:solidFill>
                            <a:srgbClr val="000000"/>
                          </a:solidFill>
                          <a:effectLst/>
                          <a:latin typeface="+mj-lt"/>
                          <a:ea typeface="Times New Roman"/>
                          <a:cs typeface="Arial"/>
                        </a:rPr>
                        <a:t>. REIG</a:t>
                      </a:r>
                      <a:endParaRPr lang="fr-FR" sz="1800" cap="all" baseline="0" dirty="0">
                        <a:effectLst/>
                        <a:latin typeface="+mj-lt"/>
                        <a:ea typeface="Times New Roman"/>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108000" algn="l" defTabSz="914400" rtl="0" eaLnBrk="1" fontAlgn="b" latinLnBrk="0" hangingPunct="1"/>
                      <a:r>
                        <a:rPr lang="fr-FR" sz="1800" b="0" i="0" u="none" strike="noStrike" kern="1200" dirty="0" smtClean="0">
                          <a:solidFill>
                            <a:srgbClr val="000000"/>
                          </a:solidFill>
                          <a:effectLst/>
                          <a:latin typeface="+mj-lt"/>
                          <a:ea typeface="+mn-ea"/>
                          <a:cs typeface="+mn-cs"/>
                        </a:rPr>
                        <a:t>Mme</a:t>
                      </a:r>
                      <a:r>
                        <a:rPr lang="fr-FR" sz="1800" b="0" i="0" u="none" strike="noStrike" kern="1200" baseline="0" dirty="0" smtClean="0">
                          <a:solidFill>
                            <a:srgbClr val="000000"/>
                          </a:solidFill>
                          <a:effectLst/>
                          <a:latin typeface="+mj-lt"/>
                          <a:ea typeface="+mn-ea"/>
                          <a:cs typeface="+mn-cs"/>
                        </a:rPr>
                        <a:t> BONNEFOI</a:t>
                      </a:r>
                      <a:endParaRPr lang="fr-FR" sz="1800" b="0" i="0" u="none" strike="noStrike" kern="1200" dirty="0">
                        <a:solidFill>
                          <a:srgbClr val="000000"/>
                        </a:solidFill>
                        <a:effectLst/>
                        <a:latin typeface="+mj-lt"/>
                        <a:ea typeface="+mn-ea"/>
                        <a:cs typeface="+mn-cs"/>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4"/>
                  </a:ext>
                </a:extLst>
              </a:tr>
              <a:tr h="429105">
                <a:tc>
                  <a:txBody>
                    <a:bodyPr/>
                    <a:lstStyle/>
                    <a:p>
                      <a:pPr algn="ctr" fontAlgn="b"/>
                      <a:r>
                        <a:rPr lang="fr-FR" sz="1800" b="0" i="0" u="none" strike="noStrike" dirty="0">
                          <a:solidFill>
                            <a:srgbClr val="000000"/>
                          </a:solidFill>
                          <a:effectLst/>
                          <a:latin typeface="+mj-lt"/>
                        </a:rPr>
                        <a:t>6° 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fontAlgn="ctr">
                        <a:spcAft>
                          <a:spcPts val="0"/>
                        </a:spcAft>
                      </a:pPr>
                      <a:r>
                        <a:rPr lang="fr-FR" sz="1800" cap="all" baseline="0" dirty="0">
                          <a:effectLst/>
                          <a:latin typeface="+mj-lt"/>
                          <a:ea typeface="Times New Roman"/>
                        </a:rPr>
                        <a:t>M. LIONNE</a:t>
                      </a: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108000" algn="l" defTabSz="914400" rtl="0" eaLnBrk="1" fontAlgn="b" latinLnBrk="0" hangingPunct="1"/>
                      <a:r>
                        <a:rPr lang="fr-FR" sz="1800" b="0" i="0" u="none" strike="noStrike" kern="1200" dirty="0" smtClean="0">
                          <a:solidFill>
                            <a:srgbClr val="000000"/>
                          </a:solidFill>
                          <a:effectLst/>
                          <a:latin typeface="+mn-lt"/>
                          <a:ea typeface="+mn-ea"/>
                          <a:cs typeface="+mn-cs"/>
                        </a:rPr>
                        <a:t>Mme</a:t>
                      </a:r>
                      <a:r>
                        <a:rPr lang="fr-FR" sz="1800" b="0" i="0" u="none" strike="noStrike" kern="1200" baseline="0" dirty="0" smtClean="0">
                          <a:solidFill>
                            <a:srgbClr val="000000"/>
                          </a:solidFill>
                          <a:effectLst/>
                          <a:latin typeface="+mn-lt"/>
                          <a:ea typeface="+mn-ea"/>
                          <a:cs typeface="+mn-cs"/>
                        </a:rPr>
                        <a:t> BONNEFOI</a:t>
                      </a:r>
                      <a:endParaRPr lang="fr-FR" sz="1800" b="0" i="0" u="none" strike="noStrike" kern="1200" dirty="0">
                        <a:solidFill>
                          <a:srgbClr val="000000"/>
                        </a:solidFill>
                        <a:effectLst/>
                        <a:latin typeface="+mn-lt"/>
                        <a:ea typeface="+mn-ea"/>
                        <a:cs typeface="+mn-cs"/>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5"/>
                  </a:ext>
                </a:extLst>
              </a:tr>
            </a:tbl>
          </a:graphicData>
        </a:graphic>
      </p:graphicFrame>
      <p:sp>
        <p:nvSpPr>
          <p:cNvPr id="2" name="ZoneTexte 1"/>
          <p:cNvSpPr txBox="1"/>
          <p:nvPr/>
        </p:nvSpPr>
        <p:spPr>
          <a:xfrm>
            <a:off x="1657202" y="1659840"/>
            <a:ext cx="7406323" cy="430887"/>
          </a:xfrm>
          <a:prstGeom prst="rect">
            <a:avLst/>
          </a:prstGeom>
          <a:noFill/>
        </p:spPr>
        <p:txBody>
          <a:bodyPr wrap="none" rtlCol="0">
            <a:spAutoFit/>
          </a:bodyPr>
          <a:lstStyle/>
          <a:p>
            <a:r>
              <a:rPr lang="fr-FR" sz="2200" dirty="0"/>
              <a:t>Lundi </a:t>
            </a:r>
            <a:r>
              <a:rPr lang="fr-FR" sz="2200" dirty="0" smtClean="0"/>
              <a:t>1  </a:t>
            </a:r>
            <a:r>
              <a:rPr lang="fr-FR" sz="2200" dirty="0"/>
              <a:t>septembre </a:t>
            </a:r>
            <a:r>
              <a:rPr lang="fr-FR" sz="2200" dirty="0" smtClean="0"/>
              <a:t>2025 </a:t>
            </a:r>
            <a:r>
              <a:rPr lang="fr-FR" sz="2200" dirty="0"/>
              <a:t>de 8h30 à 12h00 et de 14h00 à 17h00</a:t>
            </a:r>
          </a:p>
        </p:txBody>
      </p:sp>
      <p:grpSp>
        <p:nvGrpSpPr>
          <p:cNvPr id="9" name="Groupe 8"/>
          <p:cNvGrpSpPr/>
          <p:nvPr/>
        </p:nvGrpSpPr>
        <p:grpSpPr>
          <a:xfrm>
            <a:off x="647" y="131773"/>
            <a:ext cx="1656555" cy="4223020"/>
            <a:chOff x="647" y="131773"/>
            <a:chExt cx="1656555" cy="4223020"/>
          </a:xfrm>
        </p:grpSpPr>
        <p:pic>
          <p:nvPicPr>
            <p:cNvPr id="10" name="Picture 4" descr="marian"/>
            <p:cNvPicPr>
              <a:picLocks noChangeAspect="1" noChangeArrowheads="1"/>
            </p:cNvPicPr>
            <p:nvPr/>
          </p:nvPicPr>
          <p:blipFill>
            <a:blip r:embed="rId2" cstate="print"/>
            <a:srcRect/>
            <a:stretch>
              <a:fillRect/>
            </a:stretch>
          </p:blipFill>
          <p:spPr bwMode="auto">
            <a:xfrm>
              <a:off x="119035" y="131773"/>
              <a:ext cx="1190625" cy="695325"/>
            </a:xfrm>
            <a:prstGeom prst="rect">
              <a:avLst/>
            </a:prstGeom>
            <a:noFill/>
            <a:ln w="9525">
              <a:noFill/>
              <a:miter lim="800000"/>
              <a:headEnd/>
              <a:tailEnd/>
            </a:ln>
          </p:spPr>
        </p:pic>
        <p:pic>
          <p:nvPicPr>
            <p:cNvPr id="11" name="Picture 2" descr="logoseu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9035" y="827098"/>
              <a:ext cx="1538167" cy="15381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Image 11"/>
            <p:cNvPicPr>
              <a:picLocks noChangeAspect="1"/>
            </p:cNvPicPr>
            <p:nvPr/>
          </p:nvPicPr>
          <p:blipFill rotWithShape="1">
            <a:blip r:embed="rId4">
              <a:extLst>
                <a:ext uri="{28A0092B-C50C-407E-A947-70E740481C1C}">
                  <a14:useLocalDpi xmlns:a14="http://schemas.microsoft.com/office/drawing/2010/main" val="0"/>
                </a:ext>
              </a:extLst>
            </a:blip>
            <a:srcRect l="17025" r="12515"/>
            <a:stretch/>
          </p:blipFill>
          <p:spPr>
            <a:xfrm>
              <a:off x="85523" y="2363623"/>
              <a:ext cx="1224137" cy="1097280"/>
            </a:xfrm>
            <a:prstGeom prst="rect">
              <a:avLst/>
            </a:prstGeom>
          </p:spPr>
        </p:pic>
        <p:pic>
          <p:nvPicPr>
            <p:cNvPr id="13" name="Image 1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47" y="3378437"/>
              <a:ext cx="1604013" cy="976356"/>
            </a:xfrm>
            <a:prstGeom prst="rect">
              <a:avLst/>
            </a:prstGeom>
          </p:spPr>
        </p:pic>
      </p:grpSp>
    </p:spTree>
    <p:extLst>
      <p:ext uri="{BB962C8B-B14F-4D97-AF65-F5344CB8AC3E}">
        <p14:creationId xmlns:p14="http://schemas.microsoft.com/office/powerpoint/2010/main" val="188485573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403648" y="2357430"/>
            <a:ext cx="7083100" cy="928694"/>
          </a:xfrm>
        </p:spPr>
        <p:txBody>
          <a:bodyPr>
            <a:normAutofit fontScale="90000"/>
          </a:bodyPr>
          <a:lstStyle/>
          <a:p>
            <a:r>
              <a:rPr lang="fr-FR" dirty="0"/>
              <a:t>L’entrée en 6</a:t>
            </a:r>
            <a:r>
              <a:rPr lang="fr-FR" baseline="30000" dirty="0"/>
              <a:t>ème</a:t>
            </a:r>
            <a:r>
              <a:rPr lang="fr-FR" dirty="0"/>
              <a:t> : des changements importants</a:t>
            </a:r>
          </a:p>
        </p:txBody>
      </p:sp>
      <p:sp>
        <p:nvSpPr>
          <p:cNvPr id="6" name="ZoneTexte 5"/>
          <p:cNvSpPr txBox="1"/>
          <p:nvPr/>
        </p:nvSpPr>
        <p:spPr>
          <a:xfrm>
            <a:off x="1835696" y="3357562"/>
            <a:ext cx="6951146" cy="3816429"/>
          </a:xfrm>
          <a:prstGeom prst="rect">
            <a:avLst/>
          </a:prstGeom>
          <a:noFill/>
        </p:spPr>
        <p:txBody>
          <a:bodyPr wrap="square" rtlCol="0">
            <a:spAutoFit/>
          </a:bodyPr>
          <a:lstStyle/>
          <a:p>
            <a:endParaRPr lang="fr-FR" dirty="0"/>
          </a:p>
          <a:p>
            <a:r>
              <a:rPr lang="fr-FR" dirty="0"/>
              <a:t>Au moins 8 enseignants différents</a:t>
            </a:r>
          </a:p>
          <a:p>
            <a:r>
              <a:rPr lang="fr-FR" dirty="0"/>
              <a:t>Des changements de salle</a:t>
            </a:r>
          </a:p>
          <a:p>
            <a:r>
              <a:rPr lang="fr-FR" dirty="0"/>
              <a:t>Des évaluations nationales</a:t>
            </a:r>
          </a:p>
          <a:p>
            <a:r>
              <a:rPr lang="fr-FR" dirty="0"/>
              <a:t>Des devoirs à planifier dans la semaine</a:t>
            </a:r>
          </a:p>
          <a:p>
            <a:r>
              <a:rPr lang="fr-FR" dirty="0"/>
              <a:t>Des temps libres dans l’emploi du temps à occuper</a:t>
            </a:r>
          </a:p>
          <a:p>
            <a:r>
              <a:rPr lang="fr-FR" dirty="0"/>
              <a:t>Des Groupes ajustés aux besoins de tous les élèves en Français et en Mathématiques</a:t>
            </a:r>
          </a:p>
          <a:p>
            <a:r>
              <a:rPr lang="fr-FR" dirty="0"/>
              <a:t>Le dispositif « Devoirs faits » pour avancer les devoirs au collège</a:t>
            </a:r>
          </a:p>
          <a:p>
            <a:r>
              <a:rPr lang="fr-FR" dirty="0"/>
              <a:t>Des évaluations à préparer</a:t>
            </a:r>
          </a:p>
          <a:p>
            <a:endParaRPr lang="fr-FR" dirty="0"/>
          </a:p>
          <a:p>
            <a:endParaRPr lang="fr-FR" dirty="0"/>
          </a:p>
          <a:p>
            <a:endParaRPr lang="fr-FR" dirty="0"/>
          </a:p>
        </p:txBody>
      </p:sp>
      <p:grpSp>
        <p:nvGrpSpPr>
          <p:cNvPr id="7" name="Groupe 6"/>
          <p:cNvGrpSpPr/>
          <p:nvPr/>
        </p:nvGrpSpPr>
        <p:grpSpPr>
          <a:xfrm>
            <a:off x="85523" y="131773"/>
            <a:ext cx="1538167" cy="4123691"/>
            <a:chOff x="85523" y="131773"/>
            <a:chExt cx="1538167" cy="4123691"/>
          </a:xfrm>
        </p:grpSpPr>
        <p:pic>
          <p:nvPicPr>
            <p:cNvPr id="8" name="Picture 4" descr="marian"/>
            <p:cNvPicPr>
              <a:picLocks noChangeAspect="1" noChangeArrowheads="1"/>
            </p:cNvPicPr>
            <p:nvPr/>
          </p:nvPicPr>
          <p:blipFill>
            <a:blip r:embed="rId2" cstate="print"/>
            <a:srcRect/>
            <a:stretch>
              <a:fillRect/>
            </a:stretch>
          </p:blipFill>
          <p:spPr bwMode="auto">
            <a:xfrm>
              <a:off x="85523" y="131773"/>
              <a:ext cx="1190625" cy="695325"/>
            </a:xfrm>
            <a:prstGeom prst="rect">
              <a:avLst/>
            </a:prstGeom>
            <a:noFill/>
            <a:ln w="9525">
              <a:noFill/>
              <a:miter lim="800000"/>
              <a:headEnd/>
              <a:tailEnd/>
            </a:ln>
          </p:spPr>
        </p:pic>
        <p:pic>
          <p:nvPicPr>
            <p:cNvPr id="9" name="Picture 2" descr="logoseu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5523" y="827098"/>
              <a:ext cx="1538167" cy="15381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Image 9"/>
            <p:cNvPicPr>
              <a:picLocks noChangeAspect="1"/>
            </p:cNvPicPr>
            <p:nvPr/>
          </p:nvPicPr>
          <p:blipFill rotWithShape="1">
            <a:blip r:embed="rId4">
              <a:extLst>
                <a:ext uri="{28A0092B-C50C-407E-A947-70E740481C1C}">
                  <a14:useLocalDpi xmlns:a14="http://schemas.microsoft.com/office/drawing/2010/main" val="0"/>
                </a:ext>
              </a:extLst>
            </a:blip>
            <a:srcRect l="17025" r="12515"/>
            <a:stretch/>
          </p:blipFill>
          <p:spPr>
            <a:xfrm>
              <a:off x="85523" y="2363623"/>
              <a:ext cx="1224137" cy="1097280"/>
            </a:xfrm>
            <a:prstGeom prst="rect">
              <a:avLst/>
            </a:prstGeom>
          </p:spPr>
        </p:pic>
        <p:pic>
          <p:nvPicPr>
            <p:cNvPr id="11" name="Image 8" descr="Description : P:\f-divers\logo\b_1_q_0_p_0.jp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85523" y="3218827"/>
              <a:ext cx="1150937" cy="1036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12" name="Image 11"/>
          <p:cNvPicPr>
            <a:picLocks noChangeAspect="1"/>
          </p:cNvPicPr>
          <p:nvPr/>
        </p:nvPicPr>
        <p:blipFill rotWithShape="1">
          <a:blip r:embed="rId6" cstate="print">
            <a:extLst>
              <a:ext uri="{28A0092B-C50C-407E-A947-70E740481C1C}">
                <a14:useLocalDpi xmlns:a14="http://schemas.microsoft.com/office/drawing/2010/main" val="0"/>
              </a:ext>
            </a:extLst>
          </a:blip>
          <a:srcRect b="25622"/>
          <a:stretch/>
        </p:blipFill>
        <p:spPr>
          <a:xfrm>
            <a:off x="5795949" y="131773"/>
            <a:ext cx="3120347" cy="1740641"/>
          </a:xfrm>
          <a:prstGeom prst="rect">
            <a:avLst/>
          </a:prstGeom>
        </p:spPr>
      </p:pic>
      <p:pic>
        <p:nvPicPr>
          <p:cNvPr id="13" name="Image 12"/>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4869" y="4509250"/>
            <a:ext cx="1604013" cy="976356"/>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714348" y="2357430"/>
            <a:ext cx="7772400" cy="928694"/>
          </a:xfrm>
        </p:spPr>
        <p:txBody>
          <a:bodyPr>
            <a:normAutofit/>
          </a:bodyPr>
          <a:lstStyle/>
          <a:p>
            <a:r>
              <a:rPr lang="fr-FR" dirty="0"/>
              <a:t>L’emploi du temps</a:t>
            </a:r>
          </a:p>
        </p:txBody>
      </p:sp>
      <p:graphicFrame>
        <p:nvGraphicFramePr>
          <p:cNvPr id="7" name="Tableau 6"/>
          <p:cNvGraphicFramePr>
            <a:graphicFrameLocks noGrp="1"/>
          </p:cNvGraphicFramePr>
          <p:nvPr>
            <p:extLst>
              <p:ext uri="{D42A27DB-BD31-4B8C-83A1-F6EECF244321}">
                <p14:modId xmlns:p14="http://schemas.microsoft.com/office/powerpoint/2010/main" val="544928819"/>
              </p:ext>
            </p:extLst>
          </p:nvPr>
        </p:nvGraphicFramePr>
        <p:xfrm>
          <a:off x="2000232" y="3143248"/>
          <a:ext cx="5214974" cy="2794016"/>
        </p:xfrm>
        <a:graphic>
          <a:graphicData uri="http://schemas.openxmlformats.org/drawingml/2006/table">
            <a:tbl>
              <a:tblPr/>
              <a:tblGrid>
                <a:gridCol w="3559427">
                  <a:extLst>
                    <a:ext uri="{9D8B030D-6E8A-4147-A177-3AD203B41FA5}">
                      <a16:colId xmlns="" xmlns:a16="http://schemas.microsoft.com/office/drawing/2014/main" val="20000"/>
                    </a:ext>
                  </a:extLst>
                </a:gridCol>
                <a:gridCol w="1655547">
                  <a:extLst>
                    <a:ext uri="{9D8B030D-6E8A-4147-A177-3AD203B41FA5}">
                      <a16:colId xmlns="" xmlns:a16="http://schemas.microsoft.com/office/drawing/2014/main" val="20001"/>
                    </a:ext>
                  </a:extLst>
                </a:gridCol>
              </a:tblGrid>
              <a:tr h="349252">
                <a:tc>
                  <a:txBody>
                    <a:bodyPr/>
                    <a:lstStyle/>
                    <a:p>
                      <a:pPr algn="ctr" fontAlgn="b"/>
                      <a:r>
                        <a:rPr lang="fr-FR" sz="1600" b="0" i="0" u="none" strike="noStrike" dirty="0">
                          <a:solidFill>
                            <a:srgbClr val="000000"/>
                          </a:solidFill>
                          <a:latin typeface="Calibri"/>
                        </a:rPr>
                        <a:t>Français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1600" b="0" i="0" u="none" strike="noStrike" dirty="0">
                          <a:solidFill>
                            <a:srgbClr val="000000"/>
                          </a:solidFill>
                          <a:latin typeface="Calibri"/>
                        </a:rPr>
                        <a:t>4,5 h</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0"/>
                  </a:ext>
                </a:extLst>
              </a:tr>
              <a:tr h="349252">
                <a:tc>
                  <a:txBody>
                    <a:bodyPr/>
                    <a:lstStyle/>
                    <a:p>
                      <a:pPr algn="ctr" fontAlgn="b"/>
                      <a:r>
                        <a:rPr lang="fr-FR" sz="1600" b="0" i="0" u="none" strike="noStrike" dirty="0">
                          <a:solidFill>
                            <a:srgbClr val="000000"/>
                          </a:solidFill>
                          <a:latin typeface="Calibri"/>
                        </a:rPr>
                        <a:t>Mathématiques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1600" b="0" i="0" u="none" strike="noStrike" dirty="0">
                          <a:solidFill>
                            <a:srgbClr val="000000"/>
                          </a:solidFill>
                          <a:latin typeface="Calibri"/>
                        </a:rPr>
                        <a:t>4,5 h</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1"/>
                  </a:ext>
                </a:extLst>
              </a:tr>
              <a:tr h="349252">
                <a:tc>
                  <a:txBody>
                    <a:bodyPr/>
                    <a:lstStyle/>
                    <a:p>
                      <a:pPr algn="ctr" fontAlgn="b"/>
                      <a:r>
                        <a:rPr lang="fr-FR" sz="1600" b="0" i="0" u="none" strike="noStrike" dirty="0">
                          <a:solidFill>
                            <a:srgbClr val="000000"/>
                          </a:solidFill>
                          <a:latin typeface="Calibri"/>
                        </a:rPr>
                        <a:t>Histoire et géographie</a:t>
                      </a:r>
                      <a:r>
                        <a:rPr lang="fr-FR" sz="1600" b="0" i="0" u="none" strike="noStrike" baseline="0" dirty="0">
                          <a:solidFill>
                            <a:srgbClr val="000000"/>
                          </a:solidFill>
                          <a:latin typeface="Calibri"/>
                        </a:rPr>
                        <a:t> Education Civique</a:t>
                      </a:r>
                      <a:endParaRPr lang="fr-FR" sz="1600" b="0" i="0" u="none" strike="noStrike" dirty="0">
                        <a:solidFill>
                          <a:srgbClr val="000000"/>
                        </a:solidFill>
                        <a:latin typeface="Calibri"/>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1600" b="0" i="0" u="none" strike="noStrike" dirty="0">
                          <a:solidFill>
                            <a:srgbClr val="000000"/>
                          </a:solidFill>
                          <a:latin typeface="Calibri"/>
                        </a:rPr>
                        <a:t>3 h</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2"/>
                  </a:ext>
                </a:extLst>
              </a:tr>
              <a:tr h="349252">
                <a:tc>
                  <a:txBody>
                    <a:bodyPr/>
                    <a:lstStyle/>
                    <a:p>
                      <a:pPr algn="ctr" fontAlgn="b"/>
                      <a:r>
                        <a:rPr lang="fr-FR" sz="1600" b="0" i="0" u="none" strike="noStrike" dirty="0">
                          <a:solidFill>
                            <a:srgbClr val="000000"/>
                          </a:solidFill>
                          <a:latin typeface="Calibri"/>
                        </a:rPr>
                        <a:t>Langues vivantes (Anglais – Chinois)</a:t>
                      </a:r>
                      <a:endParaRPr lang="fr-FR" sz="1600" b="0" i="0" u="none" strike="noStrike" baseline="0" dirty="0">
                        <a:solidFill>
                          <a:srgbClr val="000000"/>
                        </a:solidFill>
                        <a:latin typeface="Calibri"/>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1600" b="0" i="0" u="none" strike="noStrike" dirty="0">
                          <a:solidFill>
                            <a:srgbClr val="000000"/>
                          </a:solidFill>
                          <a:latin typeface="Calibri"/>
                        </a:rPr>
                        <a:t>4 h + 2h</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3"/>
                  </a:ext>
                </a:extLst>
              </a:tr>
              <a:tr h="349252">
                <a:tc>
                  <a:txBody>
                    <a:bodyPr/>
                    <a:lstStyle/>
                    <a:p>
                      <a:pPr algn="ctr" fontAlgn="b"/>
                      <a:r>
                        <a:rPr lang="fr-FR" sz="1600" b="0" i="0" u="none" strike="noStrike" dirty="0">
                          <a:solidFill>
                            <a:srgbClr val="000000"/>
                          </a:solidFill>
                          <a:latin typeface="Calibri"/>
                        </a:rPr>
                        <a:t>Education physique et sportive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1600" b="0" i="0" u="none" strike="noStrike" dirty="0">
                          <a:solidFill>
                            <a:srgbClr val="000000"/>
                          </a:solidFill>
                          <a:latin typeface="Calibri"/>
                        </a:rPr>
                        <a:t>4 h</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4"/>
                  </a:ext>
                </a:extLst>
              </a:tr>
              <a:tr h="349252">
                <a:tc>
                  <a:txBody>
                    <a:bodyPr/>
                    <a:lstStyle/>
                    <a:p>
                      <a:pPr algn="ctr" fontAlgn="b"/>
                      <a:r>
                        <a:rPr lang="fr-FR" sz="1600" b="0" i="0" u="none" strike="noStrike" dirty="0">
                          <a:solidFill>
                            <a:srgbClr val="000000"/>
                          </a:solidFill>
                          <a:latin typeface="Calibri"/>
                        </a:rPr>
                        <a:t>Sciences et Technologie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1600" b="0" i="0" u="none" strike="noStrike" dirty="0">
                          <a:solidFill>
                            <a:srgbClr val="000000"/>
                          </a:solidFill>
                          <a:latin typeface="Calibri"/>
                        </a:rPr>
                        <a:t>3 h</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5"/>
                  </a:ext>
                </a:extLst>
              </a:tr>
              <a:tr h="349252">
                <a:tc>
                  <a:txBody>
                    <a:bodyPr/>
                    <a:lstStyle/>
                    <a:p>
                      <a:pPr algn="ctr" fontAlgn="b"/>
                      <a:r>
                        <a:rPr lang="fr-FR" sz="1600" b="0" i="0" u="none" strike="noStrike" dirty="0">
                          <a:solidFill>
                            <a:srgbClr val="000000"/>
                          </a:solidFill>
                          <a:latin typeface="Calibri"/>
                        </a:rPr>
                        <a:t>Arts plastiques</a:t>
                      </a:r>
                      <a:endParaRPr lang="fr-FR" sz="1600" b="0" i="0" u="none" strike="noStrike" baseline="0" dirty="0">
                        <a:solidFill>
                          <a:srgbClr val="000000"/>
                        </a:solidFill>
                        <a:latin typeface="Calibri"/>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1600" b="0" i="0" u="none" strike="noStrike" dirty="0">
                          <a:solidFill>
                            <a:srgbClr val="000000"/>
                          </a:solidFill>
                          <a:latin typeface="Calibri"/>
                        </a:rPr>
                        <a:t>1 h</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6"/>
                  </a:ext>
                </a:extLst>
              </a:tr>
              <a:tr h="349252">
                <a:tc>
                  <a:txBody>
                    <a:bodyPr/>
                    <a:lstStyle/>
                    <a:p>
                      <a:pPr algn="ctr" fontAlgn="b"/>
                      <a:r>
                        <a:rPr lang="fr-FR" sz="1600" b="0" i="0" u="none" strike="noStrike" baseline="0" dirty="0">
                          <a:solidFill>
                            <a:srgbClr val="000000"/>
                          </a:solidFill>
                          <a:latin typeface="Calibri"/>
                        </a:rPr>
                        <a:t>Education musicale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1600" b="0" i="0" u="none" strike="noStrike" dirty="0">
                          <a:solidFill>
                            <a:srgbClr val="000000"/>
                          </a:solidFill>
                          <a:latin typeface="Calibri"/>
                        </a:rPr>
                        <a:t>1 h</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7"/>
                  </a:ext>
                </a:extLst>
              </a:tr>
            </a:tbl>
          </a:graphicData>
        </a:graphic>
      </p:graphicFrame>
      <p:grpSp>
        <p:nvGrpSpPr>
          <p:cNvPr id="8" name="Groupe 7"/>
          <p:cNvGrpSpPr/>
          <p:nvPr/>
        </p:nvGrpSpPr>
        <p:grpSpPr>
          <a:xfrm>
            <a:off x="85523" y="131773"/>
            <a:ext cx="1538167" cy="4123691"/>
            <a:chOff x="85523" y="131773"/>
            <a:chExt cx="1538167" cy="4123691"/>
          </a:xfrm>
        </p:grpSpPr>
        <p:pic>
          <p:nvPicPr>
            <p:cNvPr id="9" name="Picture 4" descr="marian"/>
            <p:cNvPicPr>
              <a:picLocks noChangeAspect="1" noChangeArrowheads="1"/>
            </p:cNvPicPr>
            <p:nvPr/>
          </p:nvPicPr>
          <p:blipFill>
            <a:blip r:embed="rId2" cstate="print"/>
            <a:srcRect/>
            <a:stretch>
              <a:fillRect/>
            </a:stretch>
          </p:blipFill>
          <p:spPr bwMode="auto">
            <a:xfrm>
              <a:off x="85523" y="131773"/>
              <a:ext cx="1190625" cy="695325"/>
            </a:xfrm>
            <a:prstGeom prst="rect">
              <a:avLst/>
            </a:prstGeom>
            <a:noFill/>
            <a:ln w="9525">
              <a:noFill/>
              <a:miter lim="800000"/>
              <a:headEnd/>
              <a:tailEnd/>
            </a:ln>
          </p:spPr>
        </p:pic>
        <p:pic>
          <p:nvPicPr>
            <p:cNvPr id="10" name="Picture 2" descr="logoseu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5523" y="827098"/>
              <a:ext cx="1538167" cy="15381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Image 10"/>
            <p:cNvPicPr>
              <a:picLocks noChangeAspect="1"/>
            </p:cNvPicPr>
            <p:nvPr/>
          </p:nvPicPr>
          <p:blipFill rotWithShape="1">
            <a:blip r:embed="rId4">
              <a:extLst>
                <a:ext uri="{28A0092B-C50C-407E-A947-70E740481C1C}">
                  <a14:useLocalDpi xmlns:a14="http://schemas.microsoft.com/office/drawing/2010/main" val="0"/>
                </a:ext>
              </a:extLst>
            </a:blip>
            <a:srcRect l="17025" r="12515"/>
            <a:stretch/>
          </p:blipFill>
          <p:spPr>
            <a:xfrm>
              <a:off x="85523" y="2363623"/>
              <a:ext cx="1224137" cy="1097280"/>
            </a:xfrm>
            <a:prstGeom prst="rect">
              <a:avLst/>
            </a:prstGeom>
          </p:spPr>
        </p:pic>
        <p:pic>
          <p:nvPicPr>
            <p:cNvPr id="12" name="Image 8" descr="Description : P:\f-divers\logo\b_1_q_0_p_0.jp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85523" y="3218827"/>
              <a:ext cx="1150937" cy="1036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13" name="Image 12"/>
          <p:cNvPicPr>
            <a:picLocks noChangeAspect="1"/>
          </p:cNvPicPr>
          <p:nvPr/>
        </p:nvPicPr>
        <p:blipFill rotWithShape="1">
          <a:blip r:embed="rId6" cstate="print">
            <a:extLst>
              <a:ext uri="{28A0092B-C50C-407E-A947-70E740481C1C}">
                <a14:useLocalDpi xmlns:a14="http://schemas.microsoft.com/office/drawing/2010/main" val="0"/>
              </a:ext>
            </a:extLst>
          </a:blip>
          <a:srcRect b="25622"/>
          <a:stretch/>
        </p:blipFill>
        <p:spPr>
          <a:xfrm>
            <a:off x="5795949" y="131773"/>
            <a:ext cx="3120347" cy="1740641"/>
          </a:xfrm>
          <a:prstGeom prst="rect">
            <a:avLst/>
          </a:prstGeom>
        </p:spPr>
      </p:pic>
      <p:pic>
        <p:nvPicPr>
          <p:cNvPr id="14" name="Image 13"/>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0" y="4437112"/>
            <a:ext cx="1604013" cy="976356"/>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b="1" dirty="0"/>
              <a:t>CYCLE 3 : niveau 6</a:t>
            </a:r>
            <a:r>
              <a:rPr lang="fr-FR" b="1" baseline="30000" dirty="0"/>
              <a:t>ème </a:t>
            </a:r>
            <a:br>
              <a:rPr lang="fr-FR" b="1" baseline="30000" dirty="0"/>
            </a:br>
            <a:r>
              <a:rPr lang="fr-FR" sz="3100" b="1" dirty="0"/>
              <a:t>Organisation de l’accompagnement personnalisé, de la </a:t>
            </a:r>
            <a:r>
              <a:rPr lang="fr-FR" sz="3100" b="1" dirty="0" err="1"/>
              <a:t>bilangue</a:t>
            </a:r>
            <a:r>
              <a:rPr lang="fr-FR" sz="3100" b="1" dirty="0"/>
              <a:t> et des enseignements de complément</a:t>
            </a:r>
            <a:endParaRPr lang="fr-FR" sz="3100" dirty="0"/>
          </a:p>
        </p:txBody>
      </p:sp>
      <p:graphicFrame>
        <p:nvGraphicFramePr>
          <p:cNvPr id="6" name="Espace réservé du contenu 5"/>
          <p:cNvGraphicFramePr>
            <a:graphicFrameLocks noGrp="1"/>
          </p:cNvGraphicFramePr>
          <p:nvPr>
            <p:ph idx="1"/>
            <p:extLst>
              <p:ext uri="{D42A27DB-BD31-4B8C-83A1-F6EECF244321}">
                <p14:modId xmlns:p14="http://schemas.microsoft.com/office/powerpoint/2010/main" val="1038108357"/>
              </p:ext>
            </p:extLst>
          </p:nvPr>
        </p:nvGraphicFramePr>
        <p:xfrm>
          <a:off x="107504" y="1772817"/>
          <a:ext cx="8712969" cy="4894944"/>
        </p:xfrm>
        <a:graphic>
          <a:graphicData uri="http://schemas.openxmlformats.org/drawingml/2006/table">
            <a:tbl>
              <a:tblPr firstRow="1" bandRow="1">
                <a:tableStyleId>{5C22544A-7EE6-4342-B048-85BDC9FD1C3A}</a:tableStyleId>
              </a:tblPr>
              <a:tblGrid>
                <a:gridCol w="1580983">
                  <a:extLst>
                    <a:ext uri="{9D8B030D-6E8A-4147-A177-3AD203B41FA5}">
                      <a16:colId xmlns="" xmlns:a16="http://schemas.microsoft.com/office/drawing/2014/main" val="20000"/>
                    </a:ext>
                  </a:extLst>
                </a:gridCol>
                <a:gridCol w="2955521">
                  <a:extLst>
                    <a:ext uri="{9D8B030D-6E8A-4147-A177-3AD203B41FA5}">
                      <a16:colId xmlns="" xmlns:a16="http://schemas.microsoft.com/office/drawing/2014/main" val="20001"/>
                    </a:ext>
                  </a:extLst>
                </a:gridCol>
                <a:gridCol w="4176465">
                  <a:extLst>
                    <a:ext uri="{9D8B030D-6E8A-4147-A177-3AD203B41FA5}">
                      <a16:colId xmlns="" xmlns:a16="http://schemas.microsoft.com/office/drawing/2014/main" val="20002"/>
                    </a:ext>
                  </a:extLst>
                </a:gridCol>
              </a:tblGrid>
              <a:tr h="790576">
                <a:tc>
                  <a:txBody>
                    <a:bodyPr/>
                    <a:lstStyle/>
                    <a:p>
                      <a:pPr algn="ctr"/>
                      <a:r>
                        <a:rPr lang="fr-FR" dirty="0"/>
                        <a:t>Dispositif</a:t>
                      </a:r>
                    </a:p>
                  </a:txBody>
                  <a:tcPr/>
                </a:tc>
                <a:tc>
                  <a:txBody>
                    <a:bodyPr/>
                    <a:lstStyle/>
                    <a:p>
                      <a:r>
                        <a:rPr lang="fr-FR" dirty="0"/>
                        <a:t>Disciplines concernées</a:t>
                      </a:r>
                    </a:p>
                  </a:txBody>
                  <a:tcPr/>
                </a:tc>
                <a:tc>
                  <a:txBody>
                    <a:bodyPr/>
                    <a:lstStyle/>
                    <a:p>
                      <a:pPr algn="ctr"/>
                      <a:r>
                        <a:rPr lang="fr-FR" dirty="0"/>
                        <a:t>Organisation</a:t>
                      </a:r>
                    </a:p>
                  </a:txBody>
                  <a:tcPr/>
                </a:tc>
                <a:extLst>
                  <a:ext uri="{0D108BD9-81ED-4DB2-BD59-A6C34878D82A}">
                    <a16:rowId xmlns="" xmlns:a16="http://schemas.microsoft.com/office/drawing/2014/main" val="10000"/>
                  </a:ext>
                </a:extLst>
              </a:tr>
              <a:tr h="866452">
                <a:tc>
                  <a:txBody>
                    <a:bodyPr/>
                    <a:lstStyle/>
                    <a:p>
                      <a:pPr algn="ctr"/>
                      <a:r>
                        <a:rPr lang="fr-FR" dirty="0"/>
                        <a:t>AP</a:t>
                      </a:r>
                    </a:p>
                  </a:txBody>
                  <a:tcPr anchor="ctr">
                    <a:solidFill>
                      <a:schemeClr val="tx2">
                        <a:lumMod val="20000"/>
                        <a:lumOff val="80000"/>
                      </a:schemeClr>
                    </a:solidFill>
                  </a:tcPr>
                </a:tc>
                <a:tc>
                  <a:txBody>
                    <a:bodyPr/>
                    <a:lstStyle/>
                    <a:p>
                      <a:r>
                        <a:rPr lang="fr-FR" dirty="0"/>
                        <a:t>Anglais</a:t>
                      </a:r>
                    </a:p>
                  </a:txBody>
                  <a:tcPr anchor="ctr">
                    <a:solidFill>
                      <a:schemeClr val="tx2">
                        <a:lumMod val="20000"/>
                        <a:lumOff val="80000"/>
                      </a:schemeClr>
                    </a:solidFill>
                  </a:tcPr>
                </a:tc>
                <a:tc>
                  <a:txBody>
                    <a:bodyPr/>
                    <a:lstStyle/>
                    <a:p>
                      <a:r>
                        <a:rPr lang="fr-FR" sz="1400" dirty="0"/>
                        <a:t>1 classe </a:t>
                      </a:r>
                      <a:r>
                        <a:rPr lang="fr-FR" sz="1400" dirty="0">
                          <a:solidFill>
                            <a:schemeClr val="tx1"/>
                          </a:solidFill>
                        </a:rPr>
                        <a:t>-</a:t>
                      </a:r>
                      <a:r>
                        <a:rPr lang="fr-FR" sz="1400" dirty="0"/>
                        <a:t> 2 groupes (1h/quinzaine)</a:t>
                      </a:r>
                    </a:p>
                  </a:txBody>
                  <a:tcPr anchor="ctr">
                    <a:solidFill>
                      <a:schemeClr val="tx2">
                        <a:lumMod val="20000"/>
                        <a:lumOff val="80000"/>
                      </a:schemeClr>
                    </a:solidFill>
                  </a:tcPr>
                </a:tc>
                <a:extLst>
                  <a:ext uri="{0D108BD9-81ED-4DB2-BD59-A6C34878D82A}">
                    <a16:rowId xmlns="" xmlns:a16="http://schemas.microsoft.com/office/drawing/2014/main" val="10001"/>
                  </a:ext>
                </a:extLst>
              </a:tr>
              <a:tr h="866452">
                <a:tc>
                  <a:txBody>
                    <a:bodyPr/>
                    <a:lstStyle/>
                    <a:p>
                      <a:pPr algn="ctr"/>
                      <a:r>
                        <a:rPr lang="fr-FR" dirty="0"/>
                        <a:t>AP</a:t>
                      </a:r>
                    </a:p>
                  </a:txBody>
                  <a:tcPr anchor="ctr">
                    <a:solidFill>
                      <a:schemeClr val="accent2">
                        <a:lumMod val="60000"/>
                        <a:lumOff val="40000"/>
                      </a:schemeClr>
                    </a:solidFill>
                  </a:tcPr>
                </a:tc>
                <a:tc>
                  <a:txBody>
                    <a:bodyPr/>
                    <a:lstStyle/>
                    <a:p>
                      <a:r>
                        <a:rPr lang="fr-FR" dirty="0">
                          <a:solidFill>
                            <a:schemeClr val="tx1"/>
                          </a:solidFill>
                        </a:rPr>
                        <a:t>Histoire-Géographie/EMC</a:t>
                      </a:r>
                    </a:p>
                  </a:txBody>
                  <a:tcPr anchor="ctr">
                    <a:solidFill>
                      <a:schemeClr val="accent2">
                        <a:lumMod val="60000"/>
                        <a:lumOff val="40000"/>
                      </a:schemeClr>
                    </a:solidFill>
                  </a:tcPr>
                </a:tc>
                <a:tc>
                  <a:txBody>
                    <a:bodyPr/>
                    <a:lstStyle/>
                    <a:p>
                      <a:r>
                        <a:rPr lang="fr-FR" sz="1400" dirty="0"/>
                        <a:t>1 classe </a:t>
                      </a:r>
                      <a:r>
                        <a:rPr lang="fr-FR" sz="1400" dirty="0">
                          <a:solidFill>
                            <a:schemeClr val="tx1"/>
                          </a:solidFill>
                        </a:rPr>
                        <a:t>-</a:t>
                      </a:r>
                      <a:r>
                        <a:rPr lang="fr-FR" sz="1400" dirty="0"/>
                        <a:t> 2 groupes (1h/quinzaine)</a:t>
                      </a:r>
                    </a:p>
                  </a:txBody>
                  <a:tcPr anchor="ctr">
                    <a:solidFill>
                      <a:schemeClr val="accent2">
                        <a:lumMod val="60000"/>
                        <a:lumOff val="40000"/>
                      </a:schemeClr>
                    </a:solidFill>
                  </a:tcPr>
                </a:tc>
                <a:extLst>
                  <a:ext uri="{0D108BD9-81ED-4DB2-BD59-A6C34878D82A}">
                    <a16:rowId xmlns="" xmlns:a16="http://schemas.microsoft.com/office/drawing/2014/main" val="10002"/>
                  </a:ext>
                </a:extLst>
              </a:tr>
              <a:tr h="790488">
                <a:tc>
                  <a:txBody>
                    <a:bodyPr/>
                    <a:lstStyle/>
                    <a:p>
                      <a:pPr algn="ctr"/>
                      <a:r>
                        <a:rPr lang="fr-FR" dirty="0" err="1"/>
                        <a:t>Bilangue</a:t>
                      </a:r>
                      <a:endParaRPr lang="fr-FR" dirty="0"/>
                    </a:p>
                  </a:txBody>
                  <a:tcPr anchor="ctr">
                    <a:solidFill>
                      <a:schemeClr val="accent3">
                        <a:lumMod val="60000"/>
                        <a:lumOff val="40000"/>
                      </a:schemeClr>
                    </a:solidFill>
                  </a:tcPr>
                </a:tc>
                <a:tc>
                  <a:txBody>
                    <a:bodyPr/>
                    <a:lstStyle/>
                    <a:p>
                      <a:r>
                        <a:rPr lang="fr-FR" dirty="0"/>
                        <a:t>Chinois</a:t>
                      </a:r>
                    </a:p>
                  </a:txBody>
                  <a:tcPr anchor="ctr">
                    <a:solidFill>
                      <a:schemeClr val="accent3">
                        <a:lumMod val="60000"/>
                        <a:lumOff val="4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400" dirty="0"/>
                        <a:t>1 groupe (2h/semaine – </a:t>
                      </a:r>
                      <a:r>
                        <a:rPr lang="fr-FR" sz="1400" dirty="0" smtClean="0"/>
                        <a:t>30 </a:t>
                      </a:r>
                      <a:r>
                        <a:rPr lang="fr-FR" sz="1400" dirty="0"/>
                        <a:t>élèves au total)</a:t>
                      </a:r>
                    </a:p>
                  </a:txBody>
                  <a:tcPr anchor="ctr">
                    <a:solidFill>
                      <a:schemeClr val="accent3">
                        <a:lumMod val="60000"/>
                        <a:lumOff val="40000"/>
                      </a:schemeClr>
                    </a:solidFill>
                  </a:tcPr>
                </a:tc>
                <a:extLst>
                  <a:ext uri="{0D108BD9-81ED-4DB2-BD59-A6C34878D82A}">
                    <a16:rowId xmlns="" xmlns:a16="http://schemas.microsoft.com/office/drawing/2014/main" val="10004"/>
                  </a:ext>
                </a:extLst>
              </a:tr>
              <a:tr h="790488">
                <a:tc>
                  <a:txBody>
                    <a:bodyPr/>
                    <a:lstStyle/>
                    <a:p>
                      <a:pPr algn="ctr"/>
                      <a:r>
                        <a:rPr lang="fr-FR" dirty="0"/>
                        <a:t>DEVOIRS FAITS</a:t>
                      </a:r>
                    </a:p>
                  </a:txBody>
                  <a:tcPr anchor="ctr">
                    <a:solidFill>
                      <a:schemeClr val="accent4">
                        <a:lumMod val="40000"/>
                        <a:lumOff val="60000"/>
                      </a:schemeClr>
                    </a:solidFill>
                  </a:tcPr>
                </a:tc>
                <a:tc>
                  <a:txBody>
                    <a:bodyPr/>
                    <a:lstStyle/>
                    <a:p>
                      <a:endParaRPr lang="fr-FR" dirty="0"/>
                    </a:p>
                  </a:txBody>
                  <a:tcPr anchor="ctr">
                    <a:solidFill>
                      <a:schemeClr val="accent4">
                        <a:lumMod val="40000"/>
                        <a:lumOff val="6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400" dirty="0"/>
                        <a:t>1 classe </a:t>
                      </a:r>
                      <a:r>
                        <a:rPr lang="fr-FR" sz="1400" dirty="0">
                          <a:solidFill>
                            <a:schemeClr val="tx1"/>
                          </a:solidFill>
                        </a:rPr>
                        <a:t>-</a:t>
                      </a:r>
                      <a:r>
                        <a:rPr lang="fr-FR" sz="1400" dirty="0"/>
                        <a:t> 2 groupes (1h/quinzaine)</a:t>
                      </a:r>
                    </a:p>
                    <a:p>
                      <a:endParaRPr lang="fr-FR" sz="1400" dirty="0"/>
                    </a:p>
                  </a:txBody>
                  <a:tcPr anchor="ctr">
                    <a:solidFill>
                      <a:schemeClr val="accent4">
                        <a:lumMod val="40000"/>
                        <a:lumOff val="60000"/>
                      </a:schemeClr>
                    </a:solidFill>
                  </a:tcPr>
                </a:tc>
                <a:extLst>
                  <a:ext uri="{0D108BD9-81ED-4DB2-BD59-A6C34878D82A}">
                    <a16:rowId xmlns="" xmlns:a16="http://schemas.microsoft.com/office/drawing/2014/main" val="10006"/>
                  </a:ext>
                </a:extLst>
              </a:tr>
              <a:tr h="790488">
                <a:tc>
                  <a:txBody>
                    <a:bodyPr/>
                    <a:lstStyle/>
                    <a:p>
                      <a:pPr algn="ctr"/>
                      <a:r>
                        <a:rPr lang="fr-FR" dirty="0"/>
                        <a:t>Chorale</a:t>
                      </a:r>
                    </a:p>
                  </a:txBody>
                  <a:tcPr anchor="ctr">
                    <a:solidFill>
                      <a:srgbClr val="C0C0C0"/>
                    </a:solidFill>
                  </a:tcPr>
                </a:tc>
                <a:tc>
                  <a:txBody>
                    <a:bodyPr/>
                    <a:lstStyle/>
                    <a:p>
                      <a:r>
                        <a:rPr lang="fr-FR" dirty="0"/>
                        <a:t>Education musicale</a:t>
                      </a:r>
                    </a:p>
                  </a:txBody>
                  <a:tcPr anchor="ctr">
                    <a:solidFill>
                      <a:srgbClr val="C0C0C0"/>
                    </a:solidFill>
                  </a:tcPr>
                </a:tc>
                <a:tc>
                  <a:txBody>
                    <a:bodyPr/>
                    <a:lstStyle/>
                    <a:p>
                      <a:r>
                        <a:rPr lang="fr-FR" sz="1400" dirty="0"/>
                        <a:t>1 groupe</a:t>
                      </a:r>
                      <a:r>
                        <a:rPr lang="fr-FR" sz="1400" baseline="0" dirty="0"/>
                        <a:t> d’élèves de 6</a:t>
                      </a:r>
                      <a:r>
                        <a:rPr lang="fr-FR" sz="1400" baseline="30000" dirty="0"/>
                        <a:t>ème</a:t>
                      </a:r>
                      <a:r>
                        <a:rPr lang="fr-FR" sz="1400" baseline="0" dirty="0"/>
                        <a:t> et de 4</a:t>
                      </a:r>
                      <a:r>
                        <a:rPr lang="fr-FR" sz="1400" baseline="30000" dirty="0"/>
                        <a:t>ème</a:t>
                      </a:r>
                      <a:r>
                        <a:rPr lang="fr-FR" sz="1400" baseline="0" dirty="0"/>
                        <a:t> (1h/semaine)</a:t>
                      </a:r>
                      <a:endParaRPr lang="fr-FR" sz="1400" dirty="0"/>
                    </a:p>
                  </a:txBody>
                  <a:tcPr anchor="ctr">
                    <a:solidFill>
                      <a:srgbClr val="C0C0C0"/>
                    </a:solidFill>
                  </a:tcPr>
                </a:tc>
                <a:extLst>
                  <a:ext uri="{0D108BD9-81ED-4DB2-BD59-A6C34878D82A}">
                    <a16:rowId xmlns="" xmlns:a16="http://schemas.microsoft.com/office/drawing/2014/main" val="10005"/>
                  </a:ext>
                </a:extLst>
              </a:tr>
            </a:tbl>
          </a:graphicData>
        </a:graphic>
      </p:graphicFrame>
    </p:spTree>
    <p:extLst>
      <p:ext uri="{BB962C8B-B14F-4D97-AF65-F5344CB8AC3E}">
        <p14:creationId xmlns:p14="http://schemas.microsoft.com/office/powerpoint/2010/main" val="377895653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92696" y="764704"/>
            <a:ext cx="12961440" cy="6264695"/>
          </a:xfrm>
          <a:prstGeom prst="rect">
            <a:avLst/>
          </a:prstGeom>
        </p:spPr>
      </p:pic>
      <p:sp>
        <p:nvSpPr>
          <p:cNvPr id="3" name="ZoneTexte 2"/>
          <p:cNvSpPr txBox="1"/>
          <p:nvPr/>
        </p:nvSpPr>
        <p:spPr>
          <a:xfrm>
            <a:off x="395536" y="118373"/>
            <a:ext cx="8280920" cy="646331"/>
          </a:xfrm>
          <a:prstGeom prst="rect">
            <a:avLst/>
          </a:prstGeom>
          <a:noFill/>
        </p:spPr>
        <p:txBody>
          <a:bodyPr wrap="square" rtlCol="0">
            <a:spAutoFit/>
          </a:bodyPr>
          <a:lstStyle/>
          <a:p>
            <a:pPr algn="ctr"/>
            <a:r>
              <a:rPr lang="fr-FR" sz="3600" b="1" dirty="0"/>
              <a:t>L’EMPLOI DU TEMPS</a:t>
            </a:r>
          </a:p>
        </p:txBody>
      </p:sp>
    </p:spTree>
    <p:extLst>
      <p:ext uri="{BB962C8B-B14F-4D97-AF65-F5344CB8AC3E}">
        <p14:creationId xmlns:p14="http://schemas.microsoft.com/office/powerpoint/2010/main" val="252352781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187624" y="2357430"/>
            <a:ext cx="7299124" cy="928694"/>
          </a:xfrm>
        </p:spPr>
        <p:txBody>
          <a:bodyPr>
            <a:normAutofit/>
          </a:bodyPr>
          <a:lstStyle/>
          <a:p>
            <a:r>
              <a:rPr lang="fr-FR" dirty="0"/>
              <a:t>Le dispositif « Devoirs faits »</a:t>
            </a:r>
          </a:p>
        </p:txBody>
      </p:sp>
      <p:sp>
        <p:nvSpPr>
          <p:cNvPr id="8" name="ZoneTexte 7"/>
          <p:cNvSpPr txBox="1"/>
          <p:nvPr/>
        </p:nvSpPr>
        <p:spPr>
          <a:xfrm>
            <a:off x="1979712" y="3786190"/>
            <a:ext cx="6192688" cy="2031325"/>
          </a:xfrm>
          <a:prstGeom prst="rect">
            <a:avLst/>
          </a:prstGeom>
          <a:noFill/>
        </p:spPr>
        <p:txBody>
          <a:bodyPr wrap="square" rtlCol="0">
            <a:spAutoFit/>
          </a:bodyPr>
          <a:lstStyle/>
          <a:p>
            <a:r>
              <a:rPr lang="fr-FR" dirty="0"/>
              <a:t>Le dispositif « Devoirs faits » :</a:t>
            </a:r>
          </a:p>
          <a:p>
            <a:pPr marL="285750" indent="-285750">
              <a:buFont typeface="Arial" pitchFamily="34" charset="0"/>
              <a:buChar char="•"/>
            </a:pPr>
            <a:r>
              <a:rPr lang="fr-FR" dirty="0"/>
              <a:t>S’adresse à tous les élèves</a:t>
            </a:r>
          </a:p>
          <a:p>
            <a:pPr marL="285750" indent="-285750">
              <a:buFont typeface="Arial" pitchFamily="34" charset="0"/>
              <a:buChar char="•"/>
            </a:pPr>
            <a:r>
              <a:rPr lang="fr-FR" dirty="0"/>
              <a:t>Est encadré par des professeurs, </a:t>
            </a:r>
          </a:p>
          <a:p>
            <a:pPr marL="285750" indent="-285750">
              <a:buFont typeface="Arial" pitchFamily="34" charset="0"/>
              <a:buChar char="•"/>
            </a:pPr>
            <a:r>
              <a:rPr lang="fr-FR" dirty="0"/>
              <a:t>Sert à aider les élèves dans l’organisation et la réalisation des devoirs</a:t>
            </a:r>
          </a:p>
          <a:p>
            <a:pPr marL="285750" indent="-285750">
              <a:buFont typeface="Arial" pitchFamily="34" charset="0"/>
              <a:buChar char="•"/>
            </a:pPr>
            <a:r>
              <a:rPr lang="fr-FR" dirty="0"/>
              <a:t>Ne dispense pas d’un travail personnel à la maison</a:t>
            </a:r>
          </a:p>
          <a:p>
            <a:endParaRPr lang="fr-FR" dirty="0"/>
          </a:p>
        </p:txBody>
      </p:sp>
      <p:grpSp>
        <p:nvGrpSpPr>
          <p:cNvPr id="7" name="Groupe 6"/>
          <p:cNvGrpSpPr/>
          <p:nvPr/>
        </p:nvGrpSpPr>
        <p:grpSpPr>
          <a:xfrm>
            <a:off x="85523" y="131773"/>
            <a:ext cx="1538167" cy="4123691"/>
            <a:chOff x="85523" y="131773"/>
            <a:chExt cx="1538167" cy="4123691"/>
          </a:xfrm>
        </p:grpSpPr>
        <p:pic>
          <p:nvPicPr>
            <p:cNvPr id="9" name="Picture 4" descr="marian"/>
            <p:cNvPicPr>
              <a:picLocks noChangeAspect="1" noChangeArrowheads="1"/>
            </p:cNvPicPr>
            <p:nvPr/>
          </p:nvPicPr>
          <p:blipFill>
            <a:blip r:embed="rId2" cstate="print"/>
            <a:srcRect/>
            <a:stretch>
              <a:fillRect/>
            </a:stretch>
          </p:blipFill>
          <p:spPr bwMode="auto">
            <a:xfrm>
              <a:off x="85523" y="131773"/>
              <a:ext cx="1190625" cy="695325"/>
            </a:xfrm>
            <a:prstGeom prst="rect">
              <a:avLst/>
            </a:prstGeom>
            <a:noFill/>
            <a:ln w="9525">
              <a:noFill/>
              <a:miter lim="800000"/>
              <a:headEnd/>
              <a:tailEnd/>
            </a:ln>
          </p:spPr>
        </p:pic>
        <p:pic>
          <p:nvPicPr>
            <p:cNvPr id="10" name="Picture 2" descr="logoseu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5523" y="827098"/>
              <a:ext cx="1538167" cy="15381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Image 10"/>
            <p:cNvPicPr>
              <a:picLocks noChangeAspect="1"/>
            </p:cNvPicPr>
            <p:nvPr/>
          </p:nvPicPr>
          <p:blipFill rotWithShape="1">
            <a:blip r:embed="rId4">
              <a:extLst>
                <a:ext uri="{28A0092B-C50C-407E-A947-70E740481C1C}">
                  <a14:useLocalDpi xmlns:a14="http://schemas.microsoft.com/office/drawing/2010/main" val="0"/>
                </a:ext>
              </a:extLst>
            </a:blip>
            <a:srcRect l="17025" r="12515"/>
            <a:stretch/>
          </p:blipFill>
          <p:spPr>
            <a:xfrm>
              <a:off x="85523" y="2363623"/>
              <a:ext cx="1224137" cy="1097280"/>
            </a:xfrm>
            <a:prstGeom prst="rect">
              <a:avLst/>
            </a:prstGeom>
          </p:spPr>
        </p:pic>
        <p:pic>
          <p:nvPicPr>
            <p:cNvPr id="12" name="Image 8" descr="Description : P:\f-divers\logo\b_1_q_0_p_0.jp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85523" y="3218827"/>
              <a:ext cx="1150937" cy="1036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13" name="Image 12"/>
          <p:cNvPicPr>
            <a:picLocks noChangeAspect="1"/>
          </p:cNvPicPr>
          <p:nvPr/>
        </p:nvPicPr>
        <p:blipFill rotWithShape="1">
          <a:blip r:embed="rId6" cstate="print">
            <a:extLst>
              <a:ext uri="{28A0092B-C50C-407E-A947-70E740481C1C}">
                <a14:useLocalDpi xmlns:a14="http://schemas.microsoft.com/office/drawing/2010/main" val="0"/>
              </a:ext>
            </a:extLst>
          </a:blip>
          <a:srcRect b="25622"/>
          <a:stretch/>
        </p:blipFill>
        <p:spPr>
          <a:xfrm>
            <a:off x="5795949" y="131773"/>
            <a:ext cx="3120347" cy="1740641"/>
          </a:xfrm>
          <a:prstGeom prst="rect">
            <a:avLst/>
          </a:prstGeom>
        </p:spPr>
      </p:pic>
      <p:pic>
        <p:nvPicPr>
          <p:cNvPr id="14" name="Image 13"/>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421" y="4452174"/>
            <a:ext cx="1604013" cy="976356"/>
          </a:xfrm>
          <a:prstGeom prst="rect">
            <a:avLst/>
          </a:prstGeom>
        </p:spPr>
      </p:pic>
    </p:spTree>
    <p:extLst>
      <p:ext uri="{BB962C8B-B14F-4D97-AF65-F5344CB8AC3E}">
        <p14:creationId xmlns:p14="http://schemas.microsoft.com/office/powerpoint/2010/main" val="270400511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236460" y="2357430"/>
            <a:ext cx="7250288" cy="928694"/>
          </a:xfrm>
        </p:spPr>
        <p:txBody>
          <a:bodyPr>
            <a:normAutofit fontScale="90000"/>
          </a:bodyPr>
          <a:lstStyle/>
          <a:p>
            <a:r>
              <a:rPr lang="fr-FR" dirty="0"/>
              <a:t>L’Espace Numérique de Travail</a:t>
            </a:r>
            <a:br>
              <a:rPr lang="fr-FR" dirty="0"/>
            </a:br>
            <a:r>
              <a:rPr lang="fr-FR" dirty="0"/>
              <a:t>ENT</a:t>
            </a:r>
          </a:p>
        </p:txBody>
      </p:sp>
      <p:sp>
        <p:nvSpPr>
          <p:cNvPr id="8" name="ZoneTexte 7"/>
          <p:cNvSpPr txBox="1"/>
          <p:nvPr/>
        </p:nvSpPr>
        <p:spPr>
          <a:xfrm>
            <a:off x="1939406" y="3861048"/>
            <a:ext cx="6960257" cy="2585323"/>
          </a:xfrm>
          <a:prstGeom prst="rect">
            <a:avLst/>
          </a:prstGeom>
          <a:noFill/>
        </p:spPr>
        <p:txBody>
          <a:bodyPr wrap="square" rtlCol="0">
            <a:spAutoFit/>
          </a:bodyPr>
          <a:lstStyle/>
          <a:p>
            <a:r>
              <a:rPr lang="fr-FR" dirty="0">
                <a:hlinkClick r:id="rId2"/>
              </a:rPr>
              <a:t>https://francois-mitterrand.ecollege.haute-garonne.fr/</a:t>
            </a:r>
            <a:endParaRPr lang="fr-FR" dirty="0"/>
          </a:p>
          <a:p>
            <a:endParaRPr lang="fr-FR" dirty="0"/>
          </a:p>
          <a:p>
            <a:r>
              <a:rPr lang="fr-FR" dirty="0"/>
              <a:t>Les services : </a:t>
            </a:r>
          </a:p>
          <a:p>
            <a:pPr>
              <a:buFont typeface="Arial" pitchFamily="34" charset="0"/>
              <a:buChar char="•"/>
            </a:pPr>
            <a:r>
              <a:rPr lang="fr-FR" dirty="0"/>
              <a:t>Informations administratives</a:t>
            </a:r>
          </a:p>
          <a:p>
            <a:pPr>
              <a:buFont typeface="Arial" pitchFamily="34" charset="0"/>
              <a:buChar char="•"/>
            </a:pPr>
            <a:r>
              <a:rPr lang="fr-FR" dirty="0"/>
              <a:t>Emploi du temps des élèves mis à jour quotidiennement</a:t>
            </a:r>
          </a:p>
          <a:p>
            <a:pPr>
              <a:buFont typeface="Arial" pitchFamily="34" charset="0"/>
              <a:buChar char="•"/>
            </a:pPr>
            <a:r>
              <a:rPr lang="fr-FR" dirty="0"/>
              <a:t>Calendrier des réunions et activités</a:t>
            </a:r>
          </a:p>
          <a:p>
            <a:pPr>
              <a:buFont typeface="Arial" pitchFamily="34" charset="0"/>
              <a:buChar char="•"/>
            </a:pPr>
            <a:r>
              <a:rPr lang="fr-FR" dirty="0"/>
              <a:t>Projets et productions des élèves</a:t>
            </a:r>
          </a:p>
          <a:p>
            <a:pPr>
              <a:buFont typeface="Arial" pitchFamily="34" charset="0"/>
              <a:buChar char="•"/>
            </a:pPr>
            <a:r>
              <a:rPr lang="fr-FR" dirty="0"/>
              <a:t>Accès au logiciel de consultation des notes, des devoirs, … logiciel </a:t>
            </a:r>
            <a:r>
              <a:rPr lang="fr-FR" dirty="0" err="1"/>
              <a:t>Pronote</a:t>
            </a:r>
            <a:endParaRPr lang="fr-FR" dirty="0"/>
          </a:p>
        </p:txBody>
      </p:sp>
      <p:grpSp>
        <p:nvGrpSpPr>
          <p:cNvPr id="7" name="Groupe 6"/>
          <p:cNvGrpSpPr/>
          <p:nvPr/>
        </p:nvGrpSpPr>
        <p:grpSpPr>
          <a:xfrm>
            <a:off x="85523" y="131773"/>
            <a:ext cx="1538167" cy="4123691"/>
            <a:chOff x="85523" y="131773"/>
            <a:chExt cx="1538167" cy="4123691"/>
          </a:xfrm>
        </p:grpSpPr>
        <p:pic>
          <p:nvPicPr>
            <p:cNvPr id="9" name="Picture 4" descr="marian"/>
            <p:cNvPicPr>
              <a:picLocks noChangeAspect="1" noChangeArrowheads="1"/>
            </p:cNvPicPr>
            <p:nvPr/>
          </p:nvPicPr>
          <p:blipFill>
            <a:blip r:embed="rId3" cstate="print"/>
            <a:srcRect/>
            <a:stretch>
              <a:fillRect/>
            </a:stretch>
          </p:blipFill>
          <p:spPr bwMode="auto">
            <a:xfrm>
              <a:off x="85523" y="131773"/>
              <a:ext cx="1190625" cy="695325"/>
            </a:xfrm>
            <a:prstGeom prst="rect">
              <a:avLst/>
            </a:prstGeom>
            <a:noFill/>
            <a:ln w="9525">
              <a:noFill/>
              <a:miter lim="800000"/>
              <a:headEnd/>
              <a:tailEnd/>
            </a:ln>
          </p:spPr>
        </p:pic>
        <p:pic>
          <p:nvPicPr>
            <p:cNvPr id="10" name="Picture 2" descr="logoseul"/>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5523" y="827098"/>
              <a:ext cx="1538167" cy="15381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Image 10"/>
            <p:cNvPicPr>
              <a:picLocks noChangeAspect="1"/>
            </p:cNvPicPr>
            <p:nvPr/>
          </p:nvPicPr>
          <p:blipFill rotWithShape="1">
            <a:blip r:embed="rId5">
              <a:extLst>
                <a:ext uri="{28A0092B-C50C-407E-A947-70E740481C1C}">
                  <a14:useLocalDpi xmlns:a14="http://schemas.microsoft.com/office/drawing/2010/main" val="0"/>
                </a:ext>
              </a:extLst>
            </a:blip>
            <a:srcRect l="17025" r="12515"/>
            <a:stretch/>
          </p:blipFill>
          <p:spPr>
            <a:xfrm>
              <a:off x="85523" y="2363623"/>
              <a:ext cx="1224137" cy="1097280"/>
            </a:xfrm>
            <a:prstGeom prst="rect">
              <a:avLst/>
            </a:prstGeom>
          </p:spPr>
        </p:pic>
        <p:pic>
          <p:nvPicPr>
            <p:cNvPr id="12" name="Image 8" descr="Description : P:\f-divers\logo\b_1_q_0_p_0.jpg"/>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85523" y="3218827"/>
              <a:ext cx="1150937" cy="1036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13" name="Image 12"/>
          <p:cNvPicPr>
            <a:picLocks noChangeAspect="1"/>
          </p:cNvPicPr>
          <p:nvPr/>
        </p:nvPicPr>
        <p:blipFill rotWithShape="1">
          <a:blip r:embed="rId7" cstate="print">
            <a:extLst>
              <a:ext uri="{28A0092B-C50C-407E-A947-70E740481C1C}">
                <a14:useLocalDpi xmlns:a14="http://schemas.microsoft.com/office/drawing/2010/main" val="0"/>
              </a:ext>
            </a:extLst>
          </a:blip>
          <a:srcRect b="25622"/>
          <a:stretch/>
        </p:blipFill>
        <p:spPr>
          <a:xfrm>
            <a:off x="5795949" y="131773"/>
            <a:ext cx="3120347" cy="1740641"/>
          </a:xfrm>
          <a:prstGeom prst="rect">
            <a:avLst/>
          </a:prstGeom>
        </p:spPr>
      </p:pic>
      <p:pic>
        <p:nvPicPr>
          <p:cNvPr id="14" name="Image 13"/>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19677" y="4437112"/>
            <a:ext cx="1604013" cy="976356"/>
          </a:xfrm>
          <a:prstGeom prst="rect">
            <a:avLst/>
          </a:prstGeom>
        </p:spPr>
      </p:pic>
    </p:spTree>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2634</TotalTime>
  <Words>820</Words>
  <Application>Microsoft Office PowerPoint</Application>
  <PresentationFormat>Affichage à l'écran (4:3)</PresentationFormat>
  <Paragraphs>240</Paragraphs>
  <Slides>23</Slides>
  <Notes>3</Notes>
  <HiddenSlides>0</HiddenSlides>
  <MMClips>0</MMClips>
  <ScaleCrop>false</ScaleCrop>
  <HeadingPairs>
    <vt:vector size="6" baseType="variant">
      <vt:variant>
        <vt:lpstr>Polices utilisées</vt:lpstr>
      </vt:variant>
      <vt:variant>
        <vt:i4>4</vt:i4>
      </vt:variant>
      <vt:variant>
        <vt:lpstr>Thème</vt:lpstr>
      </vt:variant>
      <vt:variant>
        <vt:i4>1</vt:i4>
      </vt:variant>
      <vt:variant>
        <vt:lpstr>Titres des diapositives</vt:lpstr>
      </vt:variant>
      <vt:variant>
        <vt:i4>23</vt:i4>
      </vt:variant>
    </vt:vector>
  </HeadingPairs>
  <TitlesOfParts>
    <vt:vector size="28" baseType="lpstr">
      <vt:lpstr>Arial</vt:lpstr>
      <vt:lpstr>Arial Black</vt:lpstr>
      <vt:lpstr>Calibri</vt:lpstr>
      <vt:lpstr>Times New Roman</vt:lpstr>
      <vt:lpstr>Thème Office</vt:lpstr>
      <vt:lpstr>Présentation du collège François Mitterrand  Lundi 1 septembre 2025</vt:lpstr>
      <vt:lpstr>Présentation des personnels</vt:lpstr>
      <vt:lpstr>Rentrée des élèves de 6°</vt:lpstr>
      <vt:lpstr>L’entrée en 6ème : des changements importants</vt:lpstr>
      <vt:lpstr>L’emploi du temps</vt:lpstr>
      <vt:lpstr>CYCLE 3 : niveau 6ème  Organisation de l’accompagnement personnalisé, de la bilangue et des enseignements de complément</vt:lpstr>
      <vt:lpstr>Présentation PowerPoint</vt:lpstr>
      <vt:lpstr>Le dispositif « Devoirs faits »</vt:lpstr>
      <vt:lpstr>L’Espace Numérique de Travail ENT</vt:lpstr>
      <vt:lpstr>Le règlement intérieur</vt:lpstr>
      <vt:lpstr>Le carnet de liaison</vt:lpstr>
      <vt:lpstr>Communication avec l’établissement:</vt:lpstr>
      <vt:lpstr>Téléphone portable</vt:lpstr>
      <vt:lpstr>Réseaux sociaux</vt:lpstr>
      <vt:lpstr>Réseaux sociaux</vt:lpstr>
      <vt:lpstr>Calendrier des réunions avec les parents d’élèves</vt:lpstr>
      <vt:lpstr>Présentation PowerPoint</vt:lpstr>
      <vt:lpstr>Evaluations nationales d’entrée en 6°</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Pré-rentrée lundi 2 septembre 2013</dc:title>
  <dc:creator>Cédric MERCHET</dc:creator>
  <cp:lastModifiedBy>Utilisateur Windows</cp:lastModifiedBy>
  <cp:revision>77</cp:revision>
  <cp:lastPrinted>2024-09-01T12:12:50Z</cp:lastPrinted>
  <dcterms:created xsi:type="dcterms:W3CDTF">2013-08-19T10:39:27Z</dcterms:created>
  <dcterms:modified xsi:type="dcterms:W3CDTF">2025-08-29T15:43:00Z</dcterms:modified>
</cp:coreProperties>
</file>